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3.xml" ContentType="application/vnd.openxmlformats-officedocument.theme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theme/theme4.xml" ContentType="application/vnd.openxmlformats-officedocument.theme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theme/theme5.xml" ContentType="application/vnd.openxmlformats-officedocument.theme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theme/theme6.xml" ContentType="application/vnd.openxmlformats-officedocument.theme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theme/theme7.xml" ContentType="application/vnd.openxmlformats-officedocument.theme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theme/theme8.xml" ContentType="application/vnd.openxmlformats-officedocument.theme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theme/theme9.xml" ContentType="application/vnd.openxmlformats-officedocument.theme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theme/theme10.xml" ContentType="application/vnd.openxmlformats-officedocument.theme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theme/theme11.xml" ContentType="application/vnd.openxmlformats-officedocument.theme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33.xml" ContentType="application/vnd.openxmlformats-officedocument.presentationml.slideLayout+xml"/>
  <Override PartName="/ppt/theme/theme12.xml" ContentType="application/vnd.openxmlformats-officedocument.theme+xml"/>
  <Override PartName="/ppt/theme/theme1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  <p:sldMasterId id="2147483816" r:id="rId2"/>
    <p:sldMasterId id="2147483828" r:id="rId3"/>
    <p:sldMasterId id="2147483840" r:id="rId4"/>
    <p:sldMasterId id="2147483852" r:id="rId5"/>
    <p:sldMasterId id="2147483864" r:id="rId6"/>
    <p:sldMasterId id="2147483876" r:id="rId7"/>
    <p:sldMasterId id="2147483888" r:id="rId8"/>
    <p:sldMasterId id="2147483900" r:id="rId9"/>
    <p:sldMasterId id="2147483912" r:id="rId10"/>
    <p:sldMasterId id="2147483924" r:id="rId11"/>
    <p:sldMasterId id="2147483936" r:id="rId12"/>
  </p:sldMasterIdLst>
  <p:notesMasterIdLst>
    <p:notesMasterId r:id="rId43"/>
  </p:notesMasterIdLst>
  <p:sldIdLst>
    <p:sldId id="260" r:id="rId13"/>
    <p:sldId id="295" r:id="rId14"/>
    <p:sldId id="296" r:id="rId15"/>
    <p:sldId id="297" r:id="rId16"/>
    <p:sldId id="298" r:id="rId17"/>
    <p:sldId id="299" r:id="rId18"/>
    <p:sldId id="300" r:id="rId19"/>
    <p:sldId id="301" r:id="rId20"/>
    <p:sldId id="302" r:id="rId21"/>
    <p:sldId id="288" r:id="rId22"/>
    <p:sldId id="270" r:id="rId23"/>
    <p:sldId id="271" r:id="rId24"/>
    <p:sldId id="272" r:id="rId25"/>
    <p:sldId id="273" r:id="rId26"/>
    <p:sldId id="274" r:id="rId27"/>
    <p:sldId id="275" r:id="rId28"/>
    <p:sldId id="276" r:id="rId29"/>
    <p:sldId id="277" r:id="rId30"/>
    <p:sldId id="278" r:id="rId31"/>
    <p:sldId id="286" r:id="rId32"/>
    <p:sldId id="304" r:id="rId33"/>
    <p:sldId id="291" r:id="rId34"/>
    <p:sldId id="294" r:id="rId35"/>
    <p:sldId id="305" r:id="rId36"/>
    <p:sldId id="306" r:id="rId37"/>
    <p:sldId id="307" r:id="rId38"/>
    <p:sldId id="279" r:id="rId39"/>
    <p:sldId id="280" r:id="rId40"/>
    <p:sldId id="303" r:id="rId41"/>
    <p:sldId id="293" r:id="rId4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937" autoAdjust="0"/>
    <p:restoredTop sz="94660"/>
  </p:normalViewPr>
  <p:slideViewPr>
    <p:cSldViewPr snapToGrid="0">
      <p:cViewPr varScale="1">
        <p:scale>
          <a:sx n="76" d="100"/>
          <a:sy n="76" d="100"/>
        </p:scale>
        <p:origin x="132" y="82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1.xml"/><Relationship Id="rId18" Type="http://schemas.openxmlformats.org/officeDocument/2006/relationships/slide" Target="slides/slide6.xml"/><Relationship Id="rId26" Type="http://schemas.openxmlformats.org/officeDocument/2006/relationships/slide" Target="slides/slide14.xml"/><Relationship Id="rId39" Type="http://schemas.openxmlformats.org/officeDocument/2006/relationships/slide" Target="slides/slide27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9.xml"/><Relationship Id="rId34" Type="http://schemas.openxmlformats.org/officeDocument/2006/relationships/slide" Target="slides/slide22.xml"/><Relationship Id="rId42" Type="http://schemas.openxmlformats.org/officeDocument/2006/relationships/slide" Target="slides/slide30.xml"/><Relationship Id="rId47" Type="http://schemas.openxmlformats.org/officeDocument/2006/relationships/tableStyles" Target="tableStyles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" Target="slides/slide5.xml"/><Relationship Id="rId25" Type="http://schemas.openxmlformats.org/officeDocument/2006/relationships/slide" Target="slides/slide13.xml"/><Relationship Id="rId33" Type="http://schemas.openxmlformats.org/officeDocument/2006/relationships/slide" Target="slides/slide21.xml"/><Relationship Id="rId38" Type="http://schemas.openxmlformats.org/officeDocument/2006/relationships/slide" Target="slides/slide26.xml"/><Relationship Id="rId46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4.xml"/><Relationship Id="rId20" Type="http://schemas.openxmlformats.org/officeDocument/2006/relationships/slide" Target="slides/slide8.xml"/><Relationship Id="rId29" Type="http://schemas.openxmlformats.org/officeDocument/2006/relationships/slide" Target="slides/slide17.xml"/><Relationship Id="rId41" Type="http://schemas.openxmlformats.org/officeDocument/2006/relationships/slide" Target="slides/slide29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12.xml"/><Relationship Id="rId32" Type="http://schemas.openxmlformats.org/officeDocument/2006/relationships/slide" Target="slides/slide20.xml"/><Relationship Id="rId37" Type="http://schemas.openxmlformats.org/officeDocument/2006/relationships/slide" Target="slides/slide25.xml"/><Relationship Id="rId40" Type="http://schemas.openxmlformats.org/officeDocument/2006/relationships/slide" Target="slides/slide28.xml"/><Relationship Id="rId45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3.xml"/><Relationship Id="rId23" Type="http://schemas.openxmlformats.org/officeDocument/2006/relationships/slide" Target="slides/slide11.xml"/><Relationship Id="rId28" Type="http://schemas.openxmlformats.org/officeDocument/2006/relationships/slide" Target="slides/slide16.xml"/><Relationship Id="rId36" Type="http://schemas.openxmlformats.org/officeDocument/2006/relationships/slide" Target="slides/slide24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7.xml"/><Relationship Id="rId31" Type="http://schemas.openxmlformats.org/officeDocument/2006/relationships/slide" Target="slides/slide19.xml"/><Relationship Id="rId44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2.xml"/><Relationship Id="rId22" Type="http://schemas.openxmlformats.org/officeDocument/2006/relationships/slide" Target="slides/slide10.xml"/><Relationship Id="rId27" Type="http://schemas.openxmlformats.org/officeDocument/2006/relationships/slide" Target="slides/slide15.xml"/><Relationship Id="rId30" Type="http://schemas.openxmlformats.org/officeDocument/2006/relationships/slide" Target="slides/slide18.xml"/><Relationship Id="rId35" Type="http://schemas.openxmlformats.org/officeDocument/2006/relationships/slide" Target="slides/slide23.xml"/><Relationship Id="rId43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030D20E-4906-430B-9E4F-F60E918740B3}" type="datetimeFigureOut">
              <a:rPr lang="en-US" smtClean="0"/>
              <a:t>9/7/2016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23A7C54-D3D7-4FAB-8729-EC6BA3D920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10789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160472C9-EE2F-474C-BE18-B2D6EA0F4214}" type="slidenum">
              <a:rPr lang="en-US" smtClean="0"/>
              <a:pPr>
                <a:spcBef>
                  <a:spcPct val="0"/>
                </a:spcBef>
              </a:pPr>
              <a:t>5</a:t>
            </a:fld>
            <a:endParaRPr lang="en-US" smtClean="0"/>
          </a:p>
        </p:txBody>
      </p:sp>
      <p:sp>
        <p:nvSpPr>
          <p:cNvPr id="143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69888" y="673100"/>
            <a:ext cx="6116637" cy="3441700"/>
          </a:xfrm>
          <a:solidFill>
            <a:srgbClr val="FFFFFF"/>
          </a:solidFill>
          <a:ln/>
        </p:spPr>
      </p:sp>
      <p:sp>
        <p:nvSpPr>
          <p:cNvPr id="1434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0225"/>
            <a:ext cx="5029200" cy="4114800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63294092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34EF2644-A397-43E1-8BC0-0944CA33E458}" type="slidenum">
              <a:rPr lang="en-US" smtClean="0"/>
              <a:pPr>
                <a:spcBef>
                  <a:spcPct val="0"/>
                </a:spcBef>
              </a:pPr>
              <a:t>10</a:t>
            </a:fld>
            <a:endParaRPr lang="en-US" smtClean="0"/>
          </a:p>
        </p:txBody>
      </p:sp>
      <p:sp>
        <p:nvSpPr>
          <p:cNvPr id="337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8626626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3FFB0578-4A53-4A4E-AE2E-E92837C71EDA}" type="slidenum">
              <a:rPr lang="en-US" smtClean="0"/>
              <a:pPr>
                <a:spcBef>
                  <a:spcPct val="0"/>
                </a:spcBef>
              </a:pPr>
              <a:t>22</a:t>
            </a:fld>
            <a:endParaRPr lang="en-US" smtClean="0"/>
          </a:p>
        </p:txBody>
      </p:sp>
      <p:sp>
        <p:nvSpPr>
          <p:cNvPr id="450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0979321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7" y="6400800"/>
            <a:ext cx="12188825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ED0C6D-5ADA-452F-A00A-25BBA92C1CEA}" type="datetimeFigureOut">
              <a:rPr lang="en-US" smtClean="0"/>
              <a:pPr/>
              <a:t>9/7/2016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9F2D0E-5BA9-40EC-9293-5040AAC21EDF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9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1" y="6334316"/>
            <a:ext cx="12192001" cy="6599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8657988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ED0C6D-5ADA-452F-A00A-25BBA92C1CEA}" type="datetimeFigureOut">
              <a:rPr lang="en-US" smtClean="0"/>
              <a:pPr/>
              <a:t>9/7/2016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9F2D0E-5BA9-40EC-9293-5040AAC21ED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4027255"/>
      </p:ext>
    </p:extLst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7" y="6400800"/>
            <a:ext cx="12188825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7" y="6334316"/>
            <a:ext cx="1219198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412302"/>
            <a:ext cx="2628900" cy="575989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ED0C6D-5ADA-452F-A00A-25BBA92C1CEA}" type="datetimeFigureOut">
              <a:rPr lang="en-US" smtClean="0"/>
              <a:pPr/>
              <a:t>9/7/2016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9F2D0E-5BA9-40EC-9293-5040AAC21ED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0140140"/>
      </p:ext>
    </p:extLst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7" y="6400800"/>
            <a:ext cx="12188825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ED0C6D-5ADA-452F-A00A-25BBA92C1CEA}" type="datetimeFigureOut">
              <a:rPr lang="en-US" smtClean="0"/>
              <a:pPr/>
              <a:t>9/7/2016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9F2D0E-5BA9-40EC-9293-5040AAC21EDF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9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1" y="6334316"/>
            <a:ext cx="12192001" cy="6599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116721296"/>
      </p:ext>
    </p:extLst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ED0C6D-5ADA-452F-A00A-25BBA92C1CEA}" type="datetimeFigureOut">
              <a:rPr lang="en-US" smtClean="0"/>
              <a:pPr/>
              <a:t>9/7/2016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9F2D0E-5BA9-40EC-9293-5040AAC21ED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0033089"/>
      </p:ext>
    </p:extLst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7" y="6400800"/>
            <a:ext cx="12188825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ED0C6D-5ADA-452F-A00A-25BBA92C1CEA}" type="datetimeFigureOut">
              <a:rPr lang="en-US" smtClean="0"/>
              <a:pPr/>
              <a:t>9/7/2016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9F2D0E-5BA9-40EC-9293-5040AAC21EDF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9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1" y="6334316"/>
            <a:ext cx="12192001" cy="6599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579463025"/>
      </p:ext>
    </p:extLst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5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80" y="1845734"/>
            <a:ext cx="493776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ED0C6D-5ADA-452F-A00A-25BBA92C1CEA}" type="datetimeFigureOut">
              <a:rPr lang="en-US" smtClean="0"/>
              <a:pPr/>
              <a:t>9/7/2016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9F2D0E-5BA9-40EC-9293-5040AAC21ED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8357980"/>
      </p:ext>
    </p:extLst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5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ED0C6D-5ADA-452F-A00A-25BBA92C1CEA}" type="datetimeFigureOut">
              <a:rPr lang="en-US" smtClean="0"/>
              <a:pPr/>
              <a:t>9/7/2016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9F2D0E-5BA9-40EC-9293-5040AAC21ED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5810692"/>
      </p:ext>
    </p:extLst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ED0C6D-5ADA-452F-A00A-25BBA92C1CEA}" type="datetimeFigureOut">
              <a:rPr lang="en-US" smtClean="0"/>
              <a:pPr/>
              <a:t>9/7/2016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9F2D0E-5BA9-40EC-9293-5040AAC21ED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8799733"/>
      </p:ext>
    </p:extLst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7" y="6400800"/>
            <a:ext cx="12188825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7" y="633431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ED0C6D-5ADA-452F-A00A-25BBA92C1CEA}" type="datetimeFigureOut">
              <a:rPr lang="en-US" smtClean="0"/>
              <a:pPr/>
              <a:t>9/7/2016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9F2D0E-5BA9-40EC-9293-5040AAC21ED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1992814"/>
      </p:ext>
    </p:extLst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8" y="0"/>
            <a:ext cx="4050791" cy="68580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3" y="6459787"/>
            <a:ext cx="2618511" cy="365125"/>
          </a:xfrm>
        </p:spPr>
        <p:txBody>
          <a:bodyPr/>
          <a:lstStyle>
            <a:lvl1pPr algn="l">
              <a:defRPr/>
            </a:lvl1pPr>
          </a:lstStyle>
          <a:p>
            <a:fld id="{19ED0C6D-5ADA-452F-A00A-25BBA92C1CEA}" type="datetimeFigureOut">
              <a:rPr lang="en-US" smtClean="0"/>
              <a:pPr/>
              <a:t>9/7/2016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7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>
              <a:solidFill>
                <a:srgbClr val="46464A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59F2D0E-5BA9-40EC-9293-5040AAC21EDF}" type="slidenum">
              <a:rPr lang="en-US" smtClean="0">
                <a:solidFill>
                  <a:srgbClr val="46464A"/>
                </a:solidFill>
              </a:rPr>
              <a:pPr/>
              <a:t>‹#›</a:t>
            </a:fld>
            <a:endParaRPr lang="en-US">
              <a:solidFill>
                <a:srgbClr val="46464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9249696"/>
      </p:ext>
    </p:extLst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" y="4953000"/>
            <a:ext cx="12188825" cy="19050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7" y="491507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7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9360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ED0C6D-5ADA-452F-A00A-25BBA92C1CEA}" type="datetimeFigureOut">
              <a:rPr lang="en-US" smtClean="0"/>
              <a:pPr/>
              <a:t>9/7/2016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9F2D0E-5BA9-40EC-9293-5040AAC21ED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01288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7" y="6400800"/>
            <a:ext cx="12188825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7" y="6334316"/>
            <a:ext cx="1219198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412302"/>
            <a:ext cx="2628900" cy="575989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ED0C6D-5ADA-452F-A00A-25BBA92C1CEA}" type="datetimeFigureOut">
              <a:rPr lang="en-US" smtClean="0"/>
              <a:pPr/>
              <a:t>9/7/2016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9F2D0E-5BA9-40EC-9293-5040AAC21ED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720230"/>
      </p:ext>
    </p:extLst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ED0C6D-5ADA-452F-A00A-25BBA92C1CEA}" type="datetimeFigureOut">
              <a:rPr lang="en-US" smtClean="0"/>
              <a:pPr/>
              <a:t>9/7/2016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9F2D0E-5BA9-40EC-9293-5040AAC21ED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6446589"/>
      </p:ext>
    </p:extLst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7" y="6400800"/>
            <a:ext cx="12188825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7" y="6334316"/>
            <a:ext cx="1219198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412302"/>
            <a:ext cx="2628900" cy="575989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ED0C6D-5ADA-452F-A00A-25BBA92C1CEA}" type="datetimeFigureOut">
              <a:rPr lang="en-US" smtClean="0"/>
              <a:pPr/>
              <a:t>9/7/2016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9F2D0E-5BA9-40EC-9293-5040AAC21ED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4339415"/>
      </p:ext>
    </p:extLst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7" y="6400800"/>
            <a:ext cx="12188825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ED0C6D-5ADA-452F-A00A-25BBA92C1CEA}" type="datetimeFigureOut">
              <a:rPr lang="en-US" smtClean="0"/>
              <a:pPr/>
              <a:t>9/7/2016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9F2D0E-5BA9-40EC-9293-5040AAC21EDF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9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1" y="6334316"/>
            <a:ext cx="12192001" cy="6599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4057563309"/>
      </p:ext>
    </p:extLst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ED0C6D-5ADA-452F-A00A-25BBA92C1CEA}" type="datetimeFigureOut">
              <a:rPr lang="en-US" smtClean="0"/>
              <a:pPr/>
              <a:t>9/7/2016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9F2D0E-5BA9-40EC-9293-5040AAC21ED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3162027"/>
      </p:ext>
    </p:extLst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7" y="6400800"/>
            <a:ext cx="12188825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ED0C6D-5ADA-452F-A00A-25BBA92C1CEA}" type="datetimeFigureOut">
              <a:rPr lang="en-US" smtClean="0"/>
              <a:pPr/>
              <a:t>9/7/2016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9F2D0E-5BA9-40EC-9293-5040AAC21EDF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9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1" y="6334316"/>
            <a:ext cx="12192001" cy="6599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313677365"/>
      </p:ext>
    </p:extLst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5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80" y="1845734"/>
            <a:ext cx="493776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ED0C6D-5ADA-452F-A00A-25BBA92C1CEA}" type="datetimeFigureOut">
              <a:rPr lang="en-US" smtClean="0"/>
              <a:pPr/>
              <a:t>9/7/2016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9F2D0E-5BA9-40EC-9293-5040AAC21ED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1118906"/>
      </p:ext>
    </p:extLst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5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ED0C6D-5ADA-452F-A00A-25BBA92C1CEA}" type="datetimeFigureOut">
              <a:rPr lang="en-US" smtClean="0"/>
              <a:pPr/>
              <a:t>9/7/2016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9F2D0E-5BA9-40EC-9293-5040AAC21ED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1514716"/>
      </p:ext>
    </p:extLst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ED0C6D-5ADA-452F-A00A-25BBA92C1CEA}" type="datetimeFigureOut">
              <a:rPr lang="en-US" smtClean="0"/>
              <a:pPr/>
              <a:t>9/7/2016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9F2D0E-5BA9-40EC-9293-5040AAC21ED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4216053"/>
      </p:ext>
    </p:extLst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7" y="6400800"/>
            <a:ext cx="12188825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7" y="633431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ED0C6D-5ADA-452F-A00A-25BBA92C1CEA}" type="datetimeFigureOut">
              <a:rPr lang="en-US" smtClean="0"/>
              <a:pPr/>
              <a:t>9/7/2016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9F2D0E-5BA9-40EC-9293-5040AAC21ED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2976772"/>
      </p:ext>
    </p:extLst>
  </p:cSld>
  <p:clrMapOvr>
    <a:masterClrMapping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8" y="0"/>
            <a:ext cx="4050791" cy="68580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3" y="6459787"/>
            <a:ext cx="2618511" cy="365125"/>
          </a:xfrm>
        </p:spPr>
        <p:txBody>
          <a:bodyPr/>
          <a:lstStyle>
            <a:lvl1pPr algn="l">
              <a:defRPr/>
            </a:lvl1pPr>
          </a:lstStyle>
          <a:p>
            <a:fld id="{19ED0C6D-5ADA-452F-A00A-25BBA92C1CEA}" type="datetimeFigureOut">
              <a:rPr lang="en-US" smtClean="0"/>
              <a:pPr/>
              <a:t>9/7/2016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7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>
              <a:solidFill>
                <a:srgbClr val="46464A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59F2D0E-5BA9-40EC-9293-5040AAC21EDF}" type="slidenum">
              <a:rPr lang="en-US" smtClean="0">
                <a:solidFill>
                  <a:srgbClr val="46464A"/>
                </a:solidFill>
              </a:rPr>
              <a:pPr/>
              <a:t>‹#›</a:t>
            </a:fld>
            <a:endParaRPr lang="en-US">
              <a:solidFill>
                <a:srgbClr val="46464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360625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Straight Connector 8"/>
          <p:cNvCxnSpPr/>
          <p:nvPr/>
        </p:nvCxnSpPr>
        <p:spPr>
          <a:xfrm>
            <a:off x="4392084" y="2489201"/>
            <a:ext cx="0" cy="3546475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7799917" y="2489201"/>
            <a:ext cx="0" cy="3546475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5255" y="922305"/>
            <a:ext cx="8564789" cy="714660"/>
          </a:xfrm>
        </p:spPr>
        <p:txBody>
          <a:bodyPr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5256" y="2489200"/>
            <a:ext cx="3084577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5253" y="3147165"/>
            <a:ext cx="3084576" cy="287771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44630" y="2489200"/>
            <a:ext cx="3102333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44630" y="3147165"/>
            <a:ext cx="3102332" cy="2869878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51760" y="2489201"/>
            <a:ext cx="3084987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51761" y="3147164"/>
            <a:ext cx="3084987" cy="2888366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Date Placeholder 6"/>
          <p:cNvSpPr>
            <a:spLocks noGrp="1"/>
          </p:cNvSpPr>
          <p:nvPr>
            <p:ph type="dt" sz="half" idx="18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ACD433"/>
              </a:solidFill>
            </a:endParaRPr>
          </a:p>
        </p:txBody>
      </p:sp>
      <p:sp>
        <p:nvSpPr>
          <p:cNvPr id="12" name="Footer Placeholder 7"/>
          <p:cNvSpPr>
            <a:spLocks noGrp="1"/>
          </p:cNvSpPr>
          <p:nvPr>
            <p:ph type="ftr" sz="quarter" idx="19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ACD433"/>
              </a:solidFill>
            </a:endParaRPr>
          </a:p>
        </p:txBody>
      </p:sp>
      <p:sp>
        <p:nvSpPr>
          <p:cNvPr id="13" name="Slide Number Placeholder 8"/>
          <p:cNvSpPr>
            <a:spLocks noGrp="1"/>
          </p:cNvSpPr>
          <p:nvPr>
            <p:ph type="sldNum" sz="quarter" idx="20"/>
          </p:nvPr>
        </p:nvSpPr>
        <p:spPr>
          <a:xfrm>
            <a:off x="10354733" y="295275"/>
            <a:ext cx="838200" cy="7683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D26C67-B270-43A0-9C68-977C5519EB1B}" type="slidenum">
              <a:rPr lang="en-US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1492092"/>
      </p:ext>
    </p:extLst>
  </p:cSld>
  <p:clrMapOvr>
    <a:masterClrMapping/>
  </p:clrMapOvr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" y="4953000"/>
            <a:ext cx="12188825" cy="19050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7" y="491507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7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9360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ED0C6D-5ADA-452F-A00A-25BBA92C1CEA}" type="datetimeFigureOut">
              <a:rPr lang="en-US" smtClean="0"/>
              <a:pPr/>
              <a:t>9/7/2016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9F2D0E-5BA9-40EC-9293-5040AAC21ED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8941362"/>
      </p:ext>
    </p:extLst>
  </p:cSld>
  <p:clrMapOvr>
    <a:masterClrMapping/>
  </p:clrMapOvr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ED0C6D-5ADA-452F-A00A-25BBA92C1CEA}" type="datetimeFigureOut">
              <a:rPr lang="en-US" smtClean="0"/>
              <a:pPr/>
              <a:t>9/7/2016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9F2D0E-5BA9-40EC-9293-5040AAC21ED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1684350"/>
      </p:ext>
    </p:extLst>
  </p:cSld>
  <p:clrMapOvr>
    <a:masterClrMapping/>
  </p:clrMapOvr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7" y="6400800"/>
            <a:ext cx="12188825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7" y="6334316"/>
            <a:ext cx="1219198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412302"/>
            <a:ext cx="2628900" cy="575989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ED0C6D-5ADA-452F-A00A-25BBA92C1CEA}" type="datetimeFigureOut">
              <a:rPr lang="en-US" smtClean="0"/>
              <a:pPr/>
              <a:t>9/7/2016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9F2D0E-5BA9-40EC-9293-5040AAC21ED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120994"/>
      </p:ext>
    </p:extLst>
  </p:cSld>
  <p:clrMapOvr>
    <a:masterClrMapping/>
  </p:clrMapOvr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7" y="6400800"/>
            <a:ext cx="12188825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ED0C6D-5ADA-452F-A00A-25BBA92C1CEA}" type="datetimeFigureOut">
              <a:rPr lang="en-US" smtClean="0"/>
              <a:pPr/>
              <a:t>9/7/2016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9F2D0E-5BA9-40EC-9293-5040AAC21EDF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9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1" y="6334316"/>
            <a:ext cx="12192001" cy="6599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071797292"/>
      </p:ext>
    </p:extLst>
  </p:cSld>
  <p:clrMapOvr>
    <a:masterClrMapping/>
  </p:clrMapOvr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ED0C6D-5ADA-452F-A00A-25BBA92C1CEA}" type="datetimeFigureOut">
              <a:rPr lang="en-US" smtClean="0"/>
              <a:pPr/>
              <a:t>9/7/2016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9F2D0E-5BA9-40EC-9293-5040AAC21ED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7123967"/>
      </p:ext>
    </p:extLst>
  </p:cSld>
  <p:clrMapOvr>
    <a:masterClrMapping/>
  </p:clrMapOvr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7" y="6400800"/>
            <a:ext cx="12188825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ED0C6D-5ADA-452F-A00A-25BBA92C1CEA}" type="datetimeFigureOut">
              <a:rPr lang="en-US" smtClean="0"/>
              <a:pPr/>
              <a:t>9/7/2016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9F2D0E-5BA9-40EC-9293-5040AAC21EDF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9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1" y="6334316"/>
            <a:ext cx="12192001" cy="6599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983932023"/>
      </p:ext>
    </p:extLst>
  </p:cSld>
  <p:clrMapOvr>
    <a:masterClrMapping/>
  </p:clrMapOvr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5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80" y="1845734"/>
            <a:ext cx="493776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ED0C6D-5ADA-452F-A00A-25BBA92C1CEA}" type="datetimeFigureOut">
              <a:rPr lang="en-US" smtClean="0"/>
              <a:pPr/>
              <a:t>9/7/2016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9F2D0E-5BA9-40EC-9293-5040AAC21ED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346664"/>
      </p:ext>
    </p:extLst>
  </p:cSld>
  <p:clrMapOvr>
    <a:masterClrMapping/>
  </p:clrMapOvr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5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ED0C6D-5ADA-452F-A00A-25BBA92C1CEA}" type="datetimeFigureOut">
              <a:rPr lang="en-US" smtClean="0"/>
              <a:pPr/>
              <a:t>9/7/2016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9F2D0E-5BA9-40EC-9293-5040AAC21ED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9768730"/>
      </p:ext>
    </p:extLst>
  </p:cSld>
  <p:clrMapOvr>
    <a:masterClrMapping/>
  </p:clrMapOvr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ED0C6D-5ADA-452F-A00A-25BBA92C1CEA}" type="datetimeFigureOut">
              <a:rPr lang="en-US" smtClean="0"/>
              <a:pPr/>
              <a:t>9/7/2016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9F2D0E-5BA9-40EC-9293-5040AAC21ED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3285260"/>
      </p:ext>
    </p:extLst>
  </p:cSld>
  <p:clrMapOvr>
    <a:masterClrMapping/>
  </p:clrMapOvr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7" y="6400800"/>
            <a:ext cx="12188825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7" y="633431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ED0C6D-5ADA-452F-A00A-25BBA92C1CEA}" type="datetimeFigureOut">
              <a:rPr lang="en-US" smtClean="0"/>
              <a:pPr/>
              <a:t>9/7/2016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9F2D0E-5BA9-40EC-9293-5040AAC21ED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346034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7" y="6400800"/>
            <a:ext cx="12188825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ED0C6D-5ADA-452F-A00A-25BBA92C1CEA}" type="datetimeFigureOut">
              <a:rPr lang="en-US" smtClean="0"/>
              <a:pPr/>
              <a:t>9/7/2016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9F2D0E-5BA9-40EC-9293-5040AAC21EDF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9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1" y="6334316"/>
            <a:ext cx="12192001" cy="6599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231690893"/>
      </p:ext>
    </p:extLst>
  </p:cSld>
  <p:clrMapOvr>
    <a:masterClrMapping/>
  </p:clrMapOvr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8" y="0"/>
            <a:ext cx="4050791" cy="68580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3" y="6459787"/>
            <a:ext cx="2618511" cy="365125"/>
          </a:xfrm>
        </p:spPr>
        <p:txBody>
          <a:bodyPr/>
          <a:lstStyle>
            <a:lvl1pPr algn="l">
              <a:defRPr/>
            </a:lvl1pPr>
          </a:lstStyle>
          <a:p>
            <a:fld id="{19ED0C6D-5ADA-452F-A00A-25BBA92C1CEA}" type="datetimeFigureOut">
              <a:rPr lang="en-US" smtClean="0"/>
              <a:pPr/>
              <a:t>9/7/2016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7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>
              <a:solidFill>
                <a:srgbClr val="46464A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59F2D0E-5BA9-40EC-9293-5040AAC21EDF}" type="slidenum">
              <a:rPr lang="en-US" smtClean="0">
                <a:solidFill>
                  <a:srgbClr val="46464A"/>
                </a:solidFill>
              </a:rPr>
              <a:pPr/>
              <a:t>‹#›</a:t>
            </a:fld>
            <a:endParaRPr lang="en-US">
              <a:solidFill>
                <a:srgbClr val="46464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5902877"/>
      </p:ext>
    </p:extLst>
  </p:cSld>
  <p:clrMapOvr>
    <a:masterClrMapping/>
  </p:clrMapOvr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" y="4953000"/>
            <a:ext cx="12188825" cy="19050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7" y="491507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7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9360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ED0C6D-5ADA-452F-A00A-25BBA92C1CEA}" type="datetimeFigureOut">
              <a:rPr lang="en-US" smtClean="0"/>
              <a:pPr/>
              <a:t>9/7/2016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9F2D0E-5BA9-40EC-9293-5040AAC21ED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9191755"/>
      </p:ext>
    </p:extLst>
  </p:cSld>
  <p:clrMapOvr>
    <a:masterClrMapping/>
  </p:clrMapOvr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ED0C6D-5ADA-452F-A00A-25BBA92C1CEA}" type="datetimeFigureOut">
              <a:rPr lang="en-US" smtClean="0"/>
              <a:pPr/>
              <a:t>9/7/2016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9F2D0E-5BA9-40EC-9293-5040AAC21ED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2032919"/>
      </p:ext>
    </p:extLst>
  </p:cSld>
  <p:clrMapOvr>
    <a:masterClrMapping/>
  </p:clrMapOvr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7" y="6400800"/>
            <a:ext cx="12188825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7" y="6334316"/>
            <a:ext cx="1219198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412302"/>
            <a:ext cx="2628900" cy="575989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ED0C6D-5ADA-452F-A00A-25BBA92C1CEA}" type="datetimeFigureOut">
              <a:rPr lang="en-US" smtClean="0"/>
              <a:pPr/>
              <a:t>9/7/2016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9F2D0E-5BA9-40EC-9293-5040AAC21ED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081921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ED0C6D-5ADA-452F-A00A-25BBA92C1CEA}" type="datetimeFigureOut">
              <a:rPr lang="en-US" smtClean="0"/>
              <a:pPr/>
              <a:t>9/7/2016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9F2D0E-5BA9-40EC-9293-5040AAC21ED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44233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7" y="6400800"/>
            <a:ext cx="12188825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ED0C6D-5ADA-452F-A00A-25BBA92C1CEA}" type="datetimeFigureOut">
              <a:rPr lang="en-US" smtClean="0"/>
              <a:pPr/>
              <a:t>9/7/2016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9F2D0E-5BA9-40EC-9293-5040AAC21EDF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9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1" y="6334316"/>
            <a:ext cx="12192001" cy="6599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400198163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5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80" y="1845734"/>
            <a:ext cx="493776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ED0C6D-5ADA-452F-A00A-25BBA92C1CEA}" type="datetimeFigureOut">
              <a:rPr lang="en-US" smtClean="0"/>
              <a:pPr/>
              <a:t>9/7/2016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9F2D0E-5BA9-40EC-9293-5040AAC21ED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04884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5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ED0C6D-5ADA-452F-A00A-25BBA92C1CEA}" type="datetimeFigureOut">
              <a:rPr lang="en-US" smtClean="0"/>
              <a:pPr/>
              <a:t>9/7/2016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9F2D0E-5BA9-40EC-9293-5040AAC21ED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594322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ED0C6D-5ADA-452F-A00A-25BBA92C1CEA}" type="datetimeFigureOut">
              <a:rPr lang="en-US" smtClean="0"/>
              <a:pPr/>
              <a:t>9/7/2016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9F2D0E-5BA9-40EC-9293-5040AAC21ED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003688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7" y="6400800"/>
            <a:ext cx="12188825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7" y="633431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ED0C6D-5ADA-452F-A00A-25BBA92C1CEA}" type="datetimeFigureOut">
              <a:rPr lang="en-US" smtClean="0"/>
              <a:pPr/>
              <a:t>9/7/2016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9F2D0E-5BA9-40EC-9293-5040AAC21ED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48903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ED0C6D-5ADA-452F-A00A-25BBA92C1CEA}" type="datetimeFigureOut">
              <a:rPr lang="en-US" smtClean="0"/>
              <a:pPr/>
              <a:t>9/7/2016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9F2D0E-5BA9-40EC-9293-5040AAC21ED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233779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8" y="0"/>
            <a:ext cx="4050791" cy="68580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3" y="6459787"/>
            <a:ext cx="2618511" cy="365125"/>
          </a:xfrm>
        </p:spPr>
        <p:txBody>
          <a:bodyPr/>
          <a:lstStyle>
            <a:lvl1pPr algn="l">
              <a:defRPr/>
            </a:lvl1pPr>
          </a:lstStyle>
          <a:p>
            <a:fld id="{19ED0C6D-5ADA-452F-A00A-25BBA92C1CEA}" type="datetimeFigureOut">
              <a:rPr lang="en-US" smtClean="0"/>
              <a:pPr/>
              <a:t>9/7/2016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7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>
              <a:solidFill>
                <a:srgbClr val="46464A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59F2D0E-5BA9-40EC-9293-5040AAC21EDF}" type="slidenum">
              <a:rPr lang="en-US" smtClean="0">
                <a:solidFill>
                  <a:srgbClr val="46464A"/>
                </a:solidFill>
              </a:rPr>
              <a:pPr/>
              <a:t>‹#›</a:t>
            </a:fld>
            <a:endParaRPr lang="en-US">
              <a:solidFill>
                <a:srgbClr val="46464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599762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" y="4953000"/>
            <a:ext cx="12188825" cy="19050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7" y="491507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7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9360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ED0C6D-5ADA-452F-A00A-25BBA92C1CEA}" type="datetimeFigureOut">
              <a:rPr lang="en-US" smtClean="0"/>
              <a:pPr/>
              <a:t>9/7/2016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9F2D0E-5BA9-40EC-9293-5040AAC21ED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09198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ED0C6D-5ADA-452F-A00A-25BBA92C1CEA}" type="datetimeFigureOut">
              <a:rPr lang="en-US" smtClean="0"/>
              <a:pPr/>
              <a:t>9/7/2016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9F2D0E-5BA9-40EC-9293-5040AAC21ED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632756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7" y="6400800"/>
            <a:ext cx="12188825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7" y="6334316"/>
            <a:ext cx="1219198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412302"/>
            <a:ext cx="2628900" cy="575989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ED0C6D-5ADA-452F-A00A-25BBA92C1CEA}" type="datetimeFigureOut">
              <a:rPr lang="en-US" smtClean="0"/>
              <a:pPr/>
              <a:t>9/7/2016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9F2D0E-5BA9-40EC-9293-5040AAC21ED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132618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7" y="6400800"/>
            <a:ext cx="12188825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ED0C6D-5ADA-452F-A00A-25BBA92C1CEA}" type="datetimeFigureOut">
              <a:rPr lang="en-US" smtClean="0"/>
              <a:pPr/>
              <a:t>9/7/2016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9F2D0E-5BA9-40EC-9293-5040AAC21EDF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9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1" y="6334316"/>
            <a:ext cx="12192001" cy="6599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62751589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ED0C6D-5ADA-452F-A00A-25BBA92C1CEA}" type="datetimeFigureOut">
              <a:rPr lang="en-US" smtClean="0"/>
              <a:pPr/>
              <a:t>9/7/2016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9F2D0E-5BA9-40EC-9293-5040AAC21ED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555920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7" y="6400800"/>
            <a:ext cx="12188825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ED0C6D-5ADA-452F-A00A-25BBA92C1CEA}" type="datetimeFigureOut">
              <a:rPr lang="en-US" smtClean="0"/>
              <a:pPr/>
              <a:t>9/7/2016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9F2D0E-5BA9-40EC-9293-5040AAC21EDF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9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1" y="6334316"/>
            <a:ext cx="12192001" cy="6599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49614694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5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80" y="1845734"/>
            <a:ext cx="493776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ED0C6D-5ADA-452F-A00A-25BBA92C1CEA}" type="datetimeFigureOut">
              <a:rPr lang="en-US" smtClean="0"/>
              <a:pPr/>
              <a:t>9/7/2016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9F2D0E-5BA9-40EC-9293-5040AAC21ED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907616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5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ED0C6D-5ADA-452F-A00A-25BBA92C1CEA}" type="datetimeFigureOut">
              <a:rPr lang="en-US" smtClean="0"/>
              <a:pPr/>
              <a:t>9/7/2016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9F2D0E-5BA9-40EC-9293-5040AAC21ED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758842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ED0C6D-5ADA-452F-A00A-25BBA92C1CEA}" type="datetimeFigureOut">
              <a:rPr lang="en-US" smtClean="0"/>
              <a:pPr/>
              <a:t>9/7/2016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9F2D0E-5BA9-40EC-9293-5040AAC21ED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95605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7" y="6400800"/>
            <a:ext cx="12188825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ED0C6D-5ADA-452F-A00A-25BBA92C1CEA}" type="datetimeFigureOut">
              <a:rPr lang="en-US" smtClean="0"/>
              <a:pPr/>
              <a:t>9/7/2016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9F2D0E-5BA9-40EC-9293-5040AAC21EDF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9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1" y="6334316"/>
            <a:ext cx="12192001" cy="6599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450745650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7" y="6400800"/>
            <a:ext cx="12188825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7" y="633431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ED0C6D-5ADA-452F-A00A-25BBA92C1CEA}" type="datetimeFigureOut">
              <a:rPr lang="en-US" smtClean="0"/>
              <a:pPr/>
              <a:t>9/7/2016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9F2D0E-5BA9-40EC-9293-5040AAC21ED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9664687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8" y="0"/>
            <a:ext cx="4050791" cy="68580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3" y="6459787"/>
            <a:ext cx="2618511" cy="365125"/>
          </a:xfrm>
        </p:spPr>
        <p:txBody>
          <a:bodyPr/>
          <a:lstStyle>
            <a:lvl1pPr algn="l">
              <a:defRPr/>
            </a:lvl1pPr>
          </a:lstStyle>
          <a:p>
            <a:fld id="{19ED0C6D-5ADA-452F-A00A-25BBA92C1CEA}" type="datetimeFigureOut">
              <a:rPr lang="en-US" smtClean="0"/>
              <a:pPr/>
              <a:t>9/7/2016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7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>
              <a:solidFill>
                <a:srgbClr val="46464A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59F2D0E-5BA9-40EC-9293-5040AAC21EDF}" type="slidenum">
              <a:rPr lang="en-US" smtClean="0">
                <a:solidFill>
                  <a:srgbClr val="46464A"/>
                </a:solidFill>
              </a:rPr>
              <a:pPr/>
              <a:t>‹#›</a:t>
            </a:fld>
            <a:endParaRPr lang="en-US">
              <a:solidFill>
                <a:srgbClr val="46464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530320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" y="4953000"/>
            <a:ext cx="12188825" cy="19050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7" y="491507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7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9360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ED0C6D-5ADA-452F-A00A-25BBA92C1CEA}" type="datetimeFigureOut">
              <a:rPr lang="en-US" smtClean="0"/>
              <a:pPr/>
              <a:t>9/7/2016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9F2D0E-5BA9-40EC-9293-5040AAC21ED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059298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ED0C6D-5ADA-452F-A00A-25BBA92C1CEA}" type="datetimeFigureOut">
              <a:rPr lang="en-US" smtClean="0"/>
              <a:pPr/>
              <a:t>9/7/2016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9F2D0E-5BA9-40EC-9293-5040AAC21ED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247606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7" y="6400800"/>
            <a:ext cx="12188825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7" y="6334316"/>
            <a:ext cx="1219198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412302"/>
            <a:ext cx="2628900" cy="575989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ED0C6D-5ADA-452F-A00A-25BBA92C1CEA}" type="datetimeFigureOut">
              <a:rPr lang="en-US" smtClean="0"/>
              <a:pPr/>
              <a:t>9/7/2016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9F2D0E-5BA9-40EC-9293-5040AAC21ED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0563386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7" y="6400800"/>
            <a:ext cx="12188825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ED0C6D-5ADA-452F-A00A-25BBA92C1CEA}" type="datetimeFigureOut">
              <a:rPr lang="en-US" smtClean="0"/>
              <a:pPr/>
              <a:t>9/7/2016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9F2D0E-5BA9-40EC-9293-5040AAC21EDF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9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1" y="6334316"/>
            <a:ext cx="12192001" cy="6599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206779136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ED0C6D-5ADA-452F-A00A-25BBA92C1CEA}" type="datetimeFigureOut">
              <a:rPr lang="en-US" smtClean="0"/>
              <a:pPr/>
              <a:t>9/7/2016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9F2D0E-5BA9-40EC-9293-5040AAC21ED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2295600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7" y="6400800"/>
            <a:ext cx="12188825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ED0C6D-5ADA-452F-A00A-25BBA92C1CEA}" type="datetimeFigureOut">
              <a:rPr lang="en-US" smtClean="0"/>
              <a:pPr/>
              <a:t>9/7/2016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9F2D0E-5BA9-40EC-9293-5040AAC21EDF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9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1" y="6334316"/>
            <a:ext cx="12192001" cy="6599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585031043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5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80" y="1845734"/>
            <a:ext cx="493776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ED0C6D-5ADA-452F-A00A-25BBA92C1CEA}" type="datetimeFigureOut">
              <a:rPr lang="en-US" smtClean="0"/>
              <a:pPr/>
              <a:t>9/7/2016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9F2D0E-5BA9-40EC-9293-5040AAC21ED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9491444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5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ED0C6D-5ADA-452F-A00A-25BBA92C1CEA}" type="datetimeFigureOut">
              <a:rPr lang="en-US" smtClean="0"/>
              <a:pPr/>
              <a:t>9/7/2016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9F2D0E-5BA9-40EC-9293-5040AAC21ED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05785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5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80" y="1845734"/>
            <a:ext cx="493776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ED0C6D-5ADA-452F-A00A-25BBA92C1CEA}" type="datetimeFigureOut">
              <a:rPr lang="en-US" smtClean="0"/>
              <a:pPr/>
              <a:t>9/7/2016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9F2D0E-5BA9-40EC-9293-5040AAC21ED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3422936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ED0C6D-5ADA-452F-A00A-25BBA92C1CEA}" type="datetimeFigureOut">
              <a:rPr lang="en-US" smtClean="0"/>
              <a:pPr/>
              <a:t>9/7/2016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9F2D0E-5BA9-40EC-9293-5040AAC21ED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1478634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7" y="6400800"/>
            <a:ext cx="12188825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7" y="633431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ED0C6D-5ADA-452F-A00A-25BBA92C1CEA}" type="datetimeFigureOut">
              <a:rPr lang="en-US" smtClean="0"/>
              <a:pPr/>
              <a:t>9/7/2016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9F2D0E-5BA9-40EC-9293-5040AAC21ED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084538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8" y="0"/>
            <a:ext cx="4050791" cy="68580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3" y="6459787"/>
            <a:ext cx="2618511" cy="365125"/>
          </a:xfrm>
        </p:spPr>
        <p:txBody>
          <a:bodyPr/>
          <a:lstStyle>
            <a:lvl1pPr algn="l">
              <a:defRPr/>
            </a:lvl1pPr>
          </a:lstStyle>
          <a:p>
            <a:fld id="{19ED0C6D-5ADA-452F-A00A-25BBA92C1CEA}" type="datetimeFigureOut">
              <a:rPr lang="en-US" smtClean="0"/>
              <a:pPr/>
              <a:t>9/7/2016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7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>
              <a:solidFill>
                <a:srgbClr val="46464A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59F2D0E-5BA9-40EC-9293-5040AAC21EDF}" type="slidenum">
              <a:rPr lang="en-US" smtClean="0">
                <a:solidFill>
                  <a:srgbClr val="46464A"/>
                </a:solidFill>
              </a:rPr>
              <a:pPr/>
              <a:t>‹#›</a:t>
            </a:fld>
            <a:endParaRPr lang="en-US">
              <a:solidFill>
                <a:srgbClr val="46464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5396894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" y="4953000"/>
            <a:ext cx="12188825" cy="19050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7" y="491507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7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9360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ED0C6D-5ADA-452F-A00A-25BBA92C1CEA}" type="datetimeFigureOut">
              <a:rPr lang="en-US" smtClean="0"/>
              <a:pPr/>
              <a:t>9/7/2016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9F2D0E-5BA9-40EC-9293-5040AAC21ED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3444951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ED0C6D-5ADA-452F-A00A-25BBA92C1CEA}" type="datetimeFigureOut">
              <a:rPr lang="en-US" smtClean="0"/>
              <a:pPr/>
              <a:t>9/7/2016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9F2D0E-5BA9-40EC-9293-5040AAC21ED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7676100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7" y="6400800"/>
            <a:ext cx="12188825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7" y="6334316"/>
            <a:ext cx="1219198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412302"/>
            <a:ext cx="2628900" cy="575989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ED0C6D-5ADA-452F-A00A-25BBA92C1CEA}" type="datetimeFigureOut">
              <a:rPr lang="en-US" smtClean="0"/>
              <a:pPr/>
              <a:t>9/7/2016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9F2D0E-5BA9-40EC-9293-5040AAC21ED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9728728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7" y="6400800"/>
            <a:ext cx="12188825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ED0C6D-5ADA-452F-A00A-25BBA92C1CEA}" type="datetimeFigureOut">
              <a:rPr lang="en-US" smtClean="0"/>
              <a:pPr/>
              <a:t>9/7/2016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9F2D0E-5BA9-40EC-9293-5040AAC21EDF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9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1" y="6334316"/>
            <a:ext cx="12192001" cy="6599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935191222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ED0C6D-5ADA-452F-A00A-25BBA92C1CEA}" type="datetimeFigureOut">
              <a:rPr lang="en-US" smtClean="0"/>
              <a:pPr/>
              <a:t>9/7/2016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9F2D0E-5BA9-40EC-9293-5040AAC21ED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2637958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7" y="6400800"/>
            <a:ext cx="12188825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ED0C6D-5ADA-452F-A00A-25BBA92C1CEA}" type="datetimeFigureOut">
              <a:rPr lang="en-US" smtClean="0"/>
              <a:pPr/>
              <a:t>9/7/2016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9F2D0E-5BA9-40EC-9293-5040AAC21EDF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9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1" y="6334316"/>
            <a:ext cx="12192001" cy="6599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879821838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5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80" y="1845734"/>
            <a:ext cx="493776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ED0C6D-5ADA-452F-A00A-25BBA92C1CEA}" type="datetimeFigureOut">
              <a:rPr lang="en-US" smtClean="0"/>
              <a:pPr/>
              <a:t>9/7/2016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9F2D0E-5BA9-40EC-9293-5040AAC21ED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90410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5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ED0C6D-5ADA-452F-A00A-25BBA92C1CEA}" type="datetimeFigureOut">
              <a:rPr lang="en-US" smtClean="0"/>
              <a:pPr/>
              <a:t>9/7/2016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9F2D0E-5BA9-40EC-9293-5040AAC21ED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1182640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5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ED0C6D-5ADA-452F-A00A-25BBA92C1CEA}" type="datetimeFigureOut">
              <a:rPr lang="en-US" smtClean="0"/>
              <a:pPr/>
              <a:t>9/7/2016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9F2D0E-5BA9-40EC-9293-5040AAC21ED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5195402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ED0C6D-5ADA-452F-A00A-25BBA92C1CEA}" type="datetimeFigureOut">
              <a:rPr lang="en-US" smtClean="0"/>
              <a:pPr/>
              <a:t>9/7/2016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9F2D0E-5BA9-40EC-9293-5040AAC21ED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7094065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7" y="6400800"/>
            <a:ext cx="12188825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7" y="633431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ED0C6D-5ADA-452F-A00A-25BBA92C1CEA}" type="datetimeFigureOut">
              <a:rPr lang="en-US" smtClean="0"/>
              <a:pPr/>
              <a:t>9/7/2016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9F2D0E-5BA9-40EC-9293-5040AAC21ED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1992913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8" y="0"/>
            <a:ext cx="4050791" cy="68580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3" y="6459787"/>
            <a:ext cx="2618511" cy="365125"/>
          </a:xfrm>
        </p:spPr>
        <p:txBody>
          <a:bodyPr/>
          <a:lstStyle>
            <a:lvl1pPr algn="l">
              <a:defRPr/>
            </a:lvl1pPr>
          </a:lstStyle>
          <a:p>
            <a:fld id="{19ED0C6D-5ADA-452F-A00A-25BBA92C1CEA}" type="datetimeFigureOut">
              <a:rPr lang="en-US" smtClean="0"/>
              <a:pPr/>
              <a:t>9/7/2016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7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>
              <a:solidFill>
                <a:srgbClr val="46464A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59F2D0E-5BA9-40EC-9293-5040AAC21EDF}" type="slidenum">
              <a:rPr lang="en-US" smtClean="0">
                <a:solidFill>
                  <a:srgbClr val="46464A"/>
                </a:solidFill>
              </a:rPr>
              <a:pPr/>
              <a:t>‹#›</a:t>
            </a:fld>
            <a:endParaRPr lang="en-US">
              <a:solidFill>
                <a:srgbClr val="46464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0550916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" y="4953000"/>
            <a:ext cx="12188825" cy="19050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7" y="491507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7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9360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ED0C6D-5ADA-452F-A00A-25BBA92C1CEA}" type="datetimeFigureOut">
              <a:rPr lang="en-US" smtClean="0"/>
              <a:pPr/>
              <a:t>9/7/2016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9F2D0E-5BA9-40EC-9293-5040AAC21ED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5128173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ED0C6D-5ADA-452F-A00A-25BBA92C1CEA}" type="datetimeFigureOut">
              <a:rPr lang="en-US" smtClean="0"/>
              <a:pPr/>
              <a:t>9/7/2016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9F2D0E-5BA9-40EC-9293-5040AAC21ED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3156883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7" y="6400800"/>
            <a:ext cx="12188825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7" y="6334316"/>
            <a:ext cx="1219198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412302"/>
            <a:ext cx="2628900" cy="575989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ED0C6D-5ADA-452F-A00A-25BBA92C1CEA}" type="datetimeFigureOut">
              <a:rPr lang="en-US" smtClean="0"/>
              <a:pPr/>
              <a:t>9/7/2016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9F2D0E-5BA9-40EC-9293-5040AAC21ED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3905053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7" y="6400800"/>
            <a:ext cx="12188825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ED0C6D-5ADA-452F-A00A-25BBA92C1CEA}" type="datetimeFigureOut">
              <a:rPr lang="en-US" smtClean="0"/>
              <a:pPr/>
              <a:t>9/7/2016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9F2D0E-5BA9-40EC-9293-5040AAC21EDF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9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1" y="6334316"/>
            <a:ext cx="12192001" cy="6599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659877087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ED0C6D-5ADA-452F-A00A-25BBA92C1CEA}" type="datetimeFigureOut">
              <a:rPr lang="en-US" smtClean="0"/>
              <a:pPr/>
              <a:t>9/7/2016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9F2D0E-5BA9-40EC-9293-5040AAC21ED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0696704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7" y="6400800"/>
            <a:ext cx="12188825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ED0C6D-5ADA-452F-A00A-25BBA92C1CEA}" type="datetimeFigureOut">
              <a:rPr lang="en-US" smtClean="0"/>
              <a:pPr/>
              <a:t>9/7/2016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9F2D0E-5BA9-40EC-9293-5040AAC21EDF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9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1" y="6334316"/>
            <a:ext cx="12192001" cy="6599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9064598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ED0C6D-5ADA-452F-A00A-25BBA92C1CEA}" type="datetimeFigureOut">
              <a:rPr lang="en-US" smtClean="0"/>
              <a:pPr/>
              <a:t>9/7/2016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9F2D0E-5BA9-40EC-9293-5040AAC21ED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357458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5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80" y="1845734"/>
            <a:ext cx="493776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ED0C6D-5ADA-452F-A00A-25BBA92C1CEA}" type="datetimeFigureOut">
              <a:rPr lang="en-US" smtClean="0"/>
              <a:pPr/>
              <a:t>9/7/2016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9F2D0E-5BA9-40EC-9293-5040AAC21ED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1643129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5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ED0C6D-5ADA-452F-A00A-25BBA92C1CEA}" type="datetimeFigureOut">
              <a:rPr lang="en-US" smtClean="0"/>
              <a:pPr/>
              <a:t>9/7/2016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9F2D0E-5BA9-40EC-9293-5040AAC21ED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8030117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ED0C6D-5ADA-452F-A00A-25BBA92C1CEA}" type="datetimeFigureOut">
              <a:rPr lang="en-US" smtClean="0"/>
              <a:pPr/>
              <a:t>9/7/2016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9F2D0E-5BA9-40EC-9293-5040AAC21ED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2424682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7" y="6400800"/>
            <a:ext cx="12188825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7" y="633431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ED0C6D-5ADA-452F-A00A-25BBA92C1CEA}" type="datetimeFigureOut">
              <a:rPr lang="en-US" smtClean="0"/>
              <a:pPr/>
              <a:t>9/7/2016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9F2D0E-5BA9-40EC-9293-5040AAC21ED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6578443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8" y="0"/>
            <a:ext cx="4050791" cy="68580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3" y="6459787"/>
            <a:ext cx="2618511" cy="365125"/>
          </a:xfrm>
        </p:spPr>
        <p:txBody>
          <a:bodyPr/>
          <a:lstStyle>
            <a:lvl1pPr algn="l">
              <a:defRPr/>
            </a:lvl1pPr>
          </a:lstStyle>
          <a:p>
            <a:fld id="{19ED0C6D-5ADA-452F-A00A-25BBA92C1CEA}" type="datetimeFigureOut">
              <a:rPr lang="en-US" smtClean="0"/>
              <a:pPr/>
              <a:t>9/7/2016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7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>
              <a:solidFill>
                <a:srgbClr val="46464A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59F2D0E-5BA9-40EC-9293-5040AAC21EDF}" type="slidenum">
              <a:rPr lang="en-US" smtClean="0">
                <a:solidFill>
                  <a:srgbClr val="46464A"/>
                </a:solidFill>
              </a:rPr>
              <a:pPr/>
              <a:t>‹#›</a:t>
            </a:fld>
            <a:endParaRPr lang="en-US">
              <a:solidFill>
                <a:srgbClr val="46464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9297610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" y="4953000"/>
            <a:ext cx="12188825" cy="19050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7" y="491507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7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9360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ED0C6D-5ADA-452F-A00A-25BBA92C1CEA}" type="datetimeFigureOut">
              <a:rPr lang="en-US" smtClean="0"/>
              <a:pPr/>
              <a:t>9/7/2016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9F2D0E-5BA9-40EC-9293-5040AAC21ED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9427051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ED0C6D-5ADA-452F-A00A-25BBA92C1CEA}" type="datetimeFigureOut">
              <a:rPr lang="en-US" smtClean="0"/>
              <a:pPr/>
              <a:t>9/7/2016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9F2D0E-5BA9-40EC-9293-5040AAC21ED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4413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7" y="6400800"/>
            <a:ext cx="12188825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7" y="6334316"/>
            <a:ext cx="1219198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412302"/>
            <a:ext cx="2628900" cy="575989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ED0C6D-5ADA-452F-A00A-25BBA92C1CEA}" type="datetimeFigureOut">
              <a:rPr lang="en-US" smtClean="0"/>
              <a:pPr/>
              <a:t>9/7/2016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9F2D0E-5BA9-40EC-9293-5040AAC21ED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5176536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7" y="6400800"/>
            <a:ext cx="12188825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ED0C6D-5ADA-452F-A00A-25BBA92C1CEA}" type="datetimeFigureOut">
              <a:rPr lang="en-US" smtClean="0"/>
              <a:pPr/>
              <a:t>9/7/2016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9F2D0E-5BA9-40EC-9293-5040AAC21EDF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9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1" y="6334316"/>
            <a:ext cx="12192001" cy="6599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058714308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ED0C6D-5ADA-452F-A00A-25BBA92C1CEA}" type="datetimeFigureOut">
              <a:rPr lang="en-US" smtClean="0"/>
              <a:pPr/>
              <a:t>9/7/2016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9F2D0E-5BA9-40EC-9293-5040AAC21ED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16514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7" y="6400800"/>
            <a:ext cx="12188825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7" y="633431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ED0C6D-5ADA-452F-A00A-25BBA92C1CEA}" type="datetimeFigureOut">
              <a:rPr lang="en-US" smtClean="0"/>
              <a:pPr/>
              <a:t>9/7/2016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9F2D0E-5BA9-40EC-9293-5040AAC21ED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0867698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7" y="6400800"/>
            <a:ext cx="12188825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ED0C6D-5ADA-452F-A00A-25BBA92C1CEA}" type="datetimeFigureOut">
              <a:rPr lang="en-US" smtClean="0"/>
              <a:pPr/>
              <a:t>9/7/2016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9F2D0E-5BA9-40EC-9293-5040AAC21EDF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9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1" y="6334316"/>
            <a:ext cx="12192001" cy="6599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604477600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5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80" y="1845734"/>
            <a:ext cx="493776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ED0C6D-5ADA-452F-A00A-25BBA92C1CEA}" type="datetimeFigureOut">
              <a:rPr lang="en-US" smtClean="0"/>
              <a:pPr/>
              <a:t>9/7/2016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9F2D0E-5BA9-40EC-9293-5040AAC21ED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6306659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5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ED0C6D-5ADA-452F-A00A-25BBA92C1CEA}" type="datetimeFigureOut">
              <a:rPr lang="en-US" smtClean="0"/>
              <a:pPr/>
              <a:t>9/7/2016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9F2D0E-5BA9-40EC-9293-5040AAC21ED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2575904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ED0C6D-5ADA-452F-A00A-25BBA92C1CEA}" type="datetimeFigureOut">
              <a:rPr lang="en-US" smtClean="0"/>
              <a:pPr/>
              <a:t>9/7/2016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9F2D0E-5BA9-40EC-9293-5040AAC21ED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5543527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7" y="6400800"/>
            <a:ext cx="12188825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7" y="633431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ED0C6D-5ADA-452F-A00A-25BBA92C1CEA}" type="datetimeFigureOut">
              <a:rPr lang="en-US" smtClean="0"/>
              <a:pPr/>
              <a:t>9/7/2016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9F2D0E-5BA9-40EC-9293-5040AAC21ED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9405827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8" y="0"/>
            <a:ext cx="4050791" cy="68580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3" y="6459787"/>
            <a:ext cx="2618511" cy="365125"/>
          </a:xfrm>
        </p:spPr>
        <p:txBody>
          <a:bodyPr/>
          <a:lstStyle>
            <a:lvl1pPr algn="l">
              <a:defRPr/>
            </a:lvl1pPr>
          </a:lstStyle>
          <a:p>
            <a:fld id="{19ED0C6D-5ADA-452F-A00A-25BBA92C1CEA}" type="datetimeFigureOut">
              <a:rPr lang="en-US" smtClean="0"/>
              <a:pPr/>
              <a:t>9/7/2016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7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>
              <a:solidFill>
                <a:srgbClr val="46464A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59F2D0E-5BA9-40EC-9293-5040AAC21EDF}" type="slidenum">
              <a:rPr lang="en-US" smtClean="0">
                <a:solidFill>
                  <a:srgbClr val="46464A"/>
                </a:solidFill>
              </a:rPr>
              <a:pPr/>
              <a:t>‹#›</a:t>
            </a:fld>
            <a:endParaRPr lang="en-US">
              <a:solidFill>
                <a:srgbClr val="46464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6519480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" y="4953000"/>
            <a:ext cx="12188825" cy="19050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7" y="491507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7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9360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ED0C6D-5ADA-452F-A00A-25BBA92C1CEA}" type="datetimeFigureOut">
              <a:rPr lang="en-US" smtClean="0"/>
              <a:pPr/>
              <a:t>9/7/2016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9F2D0E-5BA9-40EC-9293-5040AAC21ED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1845113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ED0C6D-5ADA-452F-A00A-25BBA92C1CEA}" type="datetimeFigureOut">
              <a:rPr lang="en-US" smtClean="0"/>
              <a:pPr/>
              <a:t>9/7/2016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9F2D0E-5BA9-40EC-9293-5040AAC21ED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0852312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7" y="6400800"/>
            <a:ext cx="12188825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7" y="6334316"/>
            <a:ext cx="1219198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412302"/>
            <a:ext cx="2628900" cy="575989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ED0C6D-5ADA-452F-A00A-25BBA92C1CEA}" type="datetimeFigureOut">
              <a:rPr lang="en-US" smtClean="0"/>
              <a:pPr/>
              <a:t>9/7/2016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9F2D0E-5BA9-40EC-9293-5040AAC21ED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2810120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7" y="6400800"/>
            <a:ext cx="12188825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ED0C6D-5ADA-452F-A00A-25BBA92C1CEA}" type="datetimeFigureOut">
              <a:rPr lang="en-US" smtClean="0"/>
              <a:pPr/>
              <a:t>9/7/2016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9F2D0E-5BA9-40EC-9293-5040AAC21EDF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9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1" y="6334316"/>
            <a:ext cx="12192001" cy="6599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1527367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8" y="0"/>
            <a:ext cx="4050791" cy="68580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3" y="6459787"/>
            <a:ext cx="2618511" cy="365125"/>
          </a:xfrm>
        </p:spPr>
        <p:txBody>
          <a:bodyPr/>
          <a:lstStyle>
            <a:lvl1pPr algn="l">
              <a:defRPr/>
            </a:lvl1pPr>
          </a:lstStyle>
          <a:p>
            <a:fld id="{19ED0C6D-5ADA-452F-A00A-25BBA92C1CEA}" type="datetimeFigureOut">
              <a:rPr lang="en-US" smtClean="0"/>
              <a:pPr/>
              <a:t>9/7/2016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7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>
              <a:solidFill>
                <a:srgbClr val="46464A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59F2D0E-5BA9-40EC-9293-5040AAC21EDF}" type="slidenum">
              <a:rPr lang="en-US" smtClean="0">
                <a:solidFill>
                  <a:srgbClr val="46464A"/>
                </a:solidFill>
              </a:rPr>
              <a:pPr/>
              <a:t>‹#›</a:t>
            </a:fld>
            <a:endParaRPr lang="en-US">
              <a:solidFill>
                <a:srgbClr val="46464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2041336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ED0C6D-5ADA-452F-A00A-25BBA92C1CEA}" type="datetimeFigureOut">
              <a:rPr lang="en-US" smtClean="0"/>
              <a:pPr/>
              <a:t>9/7/2016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9F2D0E-5BA9-40EC-9293-5040AAC21ED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805956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7" y="6400800"/>
            <a:ext cx="12188825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ED0C6D-5ADA-452F-A00A-25BBA92C1CEA}" type="datetimeFigureOut">
              <a:rPr lang="en-US" smtClean="0"/>
              <a:pPr/>
              <a:t>9/7/2016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9F2D0E-5BA9-40EC-9293-5040AAC21EDF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9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1" y="6334316"/>
            <a:ext cx="12192001" cy="6599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415429360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5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80" y="1845734"/>
            <a:ext cx="493776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ED0C6D-5ADA-452F-A00A-25BBA92C1CEA}" type="datetimeFigureOut">
              <a:rPr lang="en-US" smtClean="0"/>
              <a:pPr/>
              <a:t>9/7/2016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9F2D0E-5BA9-40EC-9293-5040AAC21ED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6734329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5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ED0C6D-5ADA-452F-A00A-25BBA92C1CEA}" type="datetimeFigureOut">
              <a:rPr lang="en-US" smtClean="0"/>
              <a:pPr/>
              <a:t>9/7/2016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9F2D0E-5BA9-40EC-9293-5040AAC21ED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0990622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ED0C6D-5ADA-452F-A00A-25BBA92C1CEA}" type="datetimeFigureOut">
              <a:rPr lang="en-US" smtClean="0"/>
              <a:pPr/>
              <a:t>9/7/2016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9F2D0E-5BA9-40EC-9293-5040AAC21ED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5817549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7" y="6400800"/>
            <a:ext cx="12188825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7" y="633431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ED0C6D-5ADA-452F-A00A-25BBA92C1CEA}" type="datetimeFigureOut">
              <a:rPr lang="en-US" smtClean="0"/>
              <a:pPr/>
              <a:t>9/7/2016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9F2D0E-5BA9-40EC-9293-5040AAC21ED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1155447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8" y="0"/>
            <a:ext cx="4050791" cy="68580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3" y="6459787"/>
            <a:ext cx="2618511" cy="365125"/>
          </a:xfrm>
        </p:spPr>
        <p:txBody>
          <a:bodyPr/>
          <a:lstStyle>
            <a:lvl1pPr algn="l">
              <a:defRPr/>
            </a:lvl1pPr>
          </a:lstStyle>
          <a:p>
            <a:fld id="{19ED0C6D-5ADA-452F-A00A-25BBA92C1CEA}" type="datetimeFigureOut">
              <a:rPr lang="en-US" smtClean="0"/>
              <a:pPr/>
              <a:t>9/7/2016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7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>
              <a:solidFill>
                <a:srgbClr val="46464A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59F2D0E-5BA9-40EC-9293-5040AAC21EDF}" type="slidenum">
              <a:rPr lang="en-US" smtClean="0">
                <a:solidFill>
                  <a:srgbClr val="46464A"/>
                </a:solidFill>
              </a:rPr>
              <a:pPr/>
              <a:t>‹#›</a:t>
            </a:fld>
            <a:endParaRPr lang="en-US">
              <a:solidFill>
                <a:srgbClr val="46464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2941717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" y="4953000"/>
            <a:ext cx="12188825" cy="19050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7" y="491507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7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9360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ED0C6D-5ADA-452F-A00A-25BBA92C1CEA}" type="datetimeFigureOut">
              <a:rPr lang="en-US" smtClean="0"/>
              <a:pPr/>
              <a:t>9/7/2016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9F2D0E-5BA9-40EC-9293-5040AAC21ED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2543421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ED0C6D-5ADA-452F-A00A-25BBA92C1CEA}" type="datetimeFigureOut">
              <a:rPr lang="en-US" smtClean="0"/>
              <a:pPr/>
              <a:t>9/7/2016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9F2D0E-5BA9-40EC-9293-5040AAC21ED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3432064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7" y="6400800"/>
            <a:ext cx="12188825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7" y="6334316"/>
            <a:ext cx="1219198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412302"/>
            <a:ext cx="2628900" cy="575989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ED0C6D-5ADA-452F-A00A-25BBA92C1CEA}" type="datetimeFigureOut">
              <a:rPr lang="en-US" smtClean="0"/>
              <a:pPr/>
              <a:t>9/7/2016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9F2D0E-5BA9-40EC-9293-5040AAC21ED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22761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" y="4953000"/>
            <a:ext cx="12188825" cy="19050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7" y="491507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7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9360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ED0C6D-5ADA-452F-A00A-25BBA92C1CEA}" type="datetimeFigureOut">
              <a:rPr lang="en-US" smtClean="0"/>
              <a:pPr/>
              <a:t>9/7/2016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9F2D0E-5BA9-40EC-9293-5040AAC21ED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7596245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7" y="6400800"/>
            <a:ext cx="12188825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ED0C6D-5ADA-452F-A00A-25BBA92C1CEA}" type="datetimeFigureOut">
              <a:rPr lang="en-US" smtClean="0"/>
              <a:pPr/>
              <a:t>9/7/2016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9F2D0E-5BA9-40EC-9293-5040AAC21EDF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9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1" y="6334316"/>
            <a:ext cx="12192001" cy="6599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152066448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ED0C6D-5ADA-452F-A00A-25BBA92C1CEA}" type="datetimeFigureOut">
              <a:rPr lang="en-US" smtClean="0"/>
              <a:pPr/>
              <a:t>9/7/2016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9F2D0E-5BA9-40EC-9293-5040AAC21ED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1338506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7" y="6400800"/>
            <a:ext cx="12188825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ED0C6D-5ADA-452F-A00A-25BBA92C1CEA}" type="datetimeFigureOut">
              <a:rPr lang="en-US" smtClean="0"/>
              <a:pPr/>
              <a:t>9/7/2016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9F2D0E-5BA9-40EC-9293-5040AAC21EDF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9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1" y="6334316"/>
            <a:ext cx="12192001" cy="6599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848077167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5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80" y="1845734"/>
            <a:ext cx="493776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ED0C6D-5ADA-452F-A00A-25BBA92C1CEA}" type="datetimeFigureOut">
              <a:rPr lang="en-US" smtClean="0"/>
              <a:pPr/>
              <a:t>9/7/2016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9F2D0E-5BA9-40EC-9293-5040AAC21ED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259998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5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ED0C6D-5ADA-452F-A00A-25BBA92C1CEA}" type="datetimeFigureOut">
              <a:rPr lang="en-US" smtClean="0"/>
              <a:pPr/>
              <a:t>9/7/2016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9F2D0E-5BA9-40EC-9293-5040AAC21ED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0575180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ED0C6D-5ADA-452F-A00A-25BBA92C1CEA}" type="datetimeFigureOut">
              <a:rPr lang="en-US" smtClean="0"/>
              <a:pPr/>
              <a:t>9/7/2016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9F2D0E-5BA9-40EC-9293-5040AAC21ED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3977070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7" y="6400800"/>
            <a:ext cx="12188825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7" y="633431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ED0C6D-5ADA-452F-A00A-25BBA92C1CEA}" type="datetimeFigureOut">
              <a:rPr lang="en-US" smtClean="0"/>
              <a:pPr/>
              <a:t>9/7/2016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9F2D0E-5BA9-40EC-9293-5040AAC21ED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9453812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8" y="0"/>
            <a:ext cx="4050791" cy="68580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3" y="6459787"/>
            <a:ext cx="2618511" cy="365125"/>
          </a:xfrm>
        </p:spPr>
        <p:txBody>
          <a:bodyPr/>
          <a:lstStyle>
            <a:lvl1pPr algn="l">
              <a:defRPr/>
            </a:lvl1pPr>
          </a:lstStyle>
          <a:p>
            <a:fld id="{19ED0C6D-5ADA-452F-A00A-25BBA92C1CEA}" type="datetimeFigureOut">
              <a:rPr lang="en-US" smtClean="0"/>
              <a:pPr/>
              <a:t>9/7/2016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7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>
              <a:solidFill>
                <a:srgbClr val="46464A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59F2D0E-5BA9-40EC-9293-5040AAC21EDF}" type="slidenum">
              <a:rPr lang="en-US" smtClean="0">
                <a:solidFill>
                  <a:srgbClr val="46464A"/>
                </a:solidFill>
              </a:rPr>
              <a:pPr/>
              <a:t>‹#›</a:t>
            </a:fld>
            <a:endParaRPr lang="en-US">
              <a:solidFill>
                <a:srgbClr val="46464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0542754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" y="4953000"/>
            <a:ext cx="12188825" cy="19050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7" y="491507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7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9360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ED0C6D-5ADA-452F-A00A-25BBA92C1CEA}" type="datetimeFigureOut">
              <a:rPr lang="en-US" smtClean="0"/>
              <a:pPr/>
              <a:t>9/7/2016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9F2D0E-5BA9-40EC-9293-5040AAC21ED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3757829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ED0C6D-5ADA-452F-A00A-25BBA92C1CEA}" type="datetimeFigureOut">
              <a:rPr lang="en-US" smtClean="0"/>
              <a:pPr/>
              <a:t>9/7/2016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9F2D0E-5BA9-40EC-9293-5040AAC21ED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75958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8.xml"/><Relationship Id="rId3" Type="http://schemas.openxmlformats.org/officeDocument/2006/relationships/slideLayout" Target="../slideLayouts/slideLayout103.xml"/><Relationship Id="rId7" Type="http://schemas.openxmlformats.org/officeDocument/2006/relationships/slideLayout" Target="../slideLayouts/slideLayout107.xml"/><Relationship Id="rId12" Type="http://schemas.openxmlformats.org/officeDocument/2006/relationships/theme" Target="../theme/theme10.xml"/><Relationship Id="rId2" Type="http://schemas.openxmlformats.org/officeDocument/2006/relationships/slideLayout" Target="../slideLayouts/slideLayout102.xml"/><Relationship Id="rId1" Type="http://schemas.openxmlformats.org/officeDocument/2006/relationships/slideLayout" Target="../slideLayouts/slideLayout101.xml"/><Relationship Id="rId6" Type="http://schemas.openxmlformats.org/officeDocument/2006/relationships/slideLayout" Target="../slideLayouts/slideLayout106.xml"/><Relationship Id="rId11" Type="http://schemas.openxmlformats.org/officeDocument/2006/relationships/slideLayout" Target="../slideLayouts/slideLayout111.xml"/><Relationship Id="rId5" Type="http://schemas.openxmlformats.org/officeDocument/2006/relationships/slideLayout" Target="../slideLayouts/slideLayout105.xml"/><Relationship Id="rId10" Type="http://schemas.openxmlformats.org/officeDocument/2006/relationships/slideLayout" Target="../slideLayouts/slideLayout110.xml"/><Relationship Id="rId4" Type="http://schemas.openxmlformats.org/officeDocument/2006/relationships/slideLayout" Target="../slideLayouts/slideLayout104.xml"/><Relationship Id="rId9" Type="http://schemas.openxmlformats.org/officeDocument/2006/relationships/slideLayout" Target="../slideLayouts/slideLayout109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9.xml"/><Relationship Id="rId3" Type="http://schemas.openxmlformats.org/officeDocument/2006/relationships/slideLayout" Target="../slideLayouts/slideLayout114.xml"/><Relationship Id="rId7" Type="http://schemas.openxmlformats.org/officeDocument/2006/relationships/slideLayout" Target="../slideLayouts/slideLayout118.xml"/><Relationship Id="rId12" Type="http://schemas.openxmlformats.org/officeDocument/2006/relationships/theme" Target="../theme/theme11.xml"/><Relationship Id="rId2" Type="http://schemas.openxmlformats.org/officeDocument/2006/relationships/slideLayout" Target="../slideLayouts/slideLayout113.xml"/><Relationship Id="rId1" Type="http://schemas.openxmlformats.org/officeDocument/2006/relationships/slideLayout" Target="../slideLayouts/slideLayout112.xml"/><Relationship Id="rId6" Type="http://schemas.openxmlformats.org/officeDocument/2006/relationships/slideLayout" Target="../slideLayouts/slideLayout117.xml"/><Relationship Id="rId11" Type="http://schemas.openxmlformats.org/officeDocument/2006/relationships/slideLayout" Target="../slideLayouts/slideLayout122.xml"/><Relationship Id="rId5" Type="http://schemas.openxmlformats.org/officeDocument/2006/relationships/slideLayout" Target="../slideLayouts/slideLayout116.xml"/><Relationship Id="rId10" Type="http://schemas.openxmlformats.org/officeDocument/2006/relationships/slideLayout" Target="../slideLayouts/slideLayout121.xml"/><Relationship Id="rId4" Type="http://schemas.openxmlformats.org/officeDocument/2006/relationships/slideLayout" Target="../slideLayouts/slideLayout115.xml"/><Relationship Id="rId9" Type="http://schemas.openxmlformats.org/officeDocument/2006/relationships/slideLayout" Target="../slideLayouts/slideLayout120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0.xml"/><Relationship Id="rId3" Type="http://schemas.openxmlformats.org/officeDocument/2006/relationships/slideLayout" Target="../slideLayouts/slideLayout125.xml"/><Relationship Id="rId7" Type="http://schemas.openxmlformats.org/officeDocument/2006/relationships/slideLayout" Target="../slideLayouts/slideLayout129.xml"/><Relationship Id="rId12" Type="http://schemas.openxmlformats.org/officeDocument/2006/relationships/theme" Target="../theme/theme12.xml"/><Relationship Id="rId2" Type="http://schemas.openxmlformats.org/officeDocument/2006/relationships/slideLayout" Target="../slideLayouts/slideLayout124.xml"/><Relationship Id="rId1" Type="http://schemas.openxmlformats.org/officeDocument/2006/relationships/slideLayout" Target="../slideLayouts/slideLayout123.xml"/><Relationship Id="rId6" Type="http://schemas.openxmlformats.org/officeDocument/2006/relationships/slideLayout" Target="../slideLayouts/slideLayout128.xml"/><Relationship Id="rId11" Type="http://schemas.openxmlformats.org/officeDocument/2006/relationships/slideLayout" Target="../slideLayouts/slideLayout133.xml"/><Relationship Id="rId5" Type="http://schemas.openxmlformats.org/officeDocument/2006/relationships/slideLayout" Target="../slideLayouts/slideLayout127.xml"/><Relationship Id="rId10" Type="http://schemas.openxmlformats.org/officeDocument/2006/relationships/slideLayout" Target="../slideLayouts/slideLayout132.xml"/><Relationship Id="rId4" Type="http://schemas.openxmlformats.org/officeDocument/2006/relationships/slideLayout" Target="../slideLayouts/slideLayout126.xml"/><Relationship Id="rId9" Type="http://schemas.openxmlformats.org/officeDocument/2006/relationships/slideLayout" Target="../slideLayouts/slideLayout13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2.xml"/><Relationship Id="rId3" Type="http://schemas.openxmlformats.org/officeDocument/2006/relationships/slideLayout" Target="../slideLayouts/slideLayout37.xml"/><Relationship Id="rId7" Type="http://schemas.openxmlformats.org/officeDocument/2006/relationships/slideLayout" Target="../slideLayouts/slideLayout41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6.xml"/><Relationship Id="rId1" Type="http://schemas.openxmlformats.org/officeDocument/2006/relationships/slideLayout" Target="../slideLayouts/slideLayout35.xml"/><Relationship Id="rId6" Type="http://schemas.openxmlformats.org/officeDocument/2006/relationships/slideLayout" Target="../slideLayouts/slideLayout40.xml"/><Relationship Id="rId11" Type="http://schemas.openxmlformats.org/officeDocument/2006/relationships/slideLayout" Target="../slideLayouts/slideLayout45.xml"/><Relationship Id="rId5" Type="http://schemas.openxmlformats.org/officeDocument/2006/relationships/slideLayout" Target="../slideLayouts/slideLayout39.xml"/><Relationship Id="rId10" Type="http://schemas.openxmlformats.org/officeDocument/2006/relationships/slideLayout" Target="../slideLayouts/slideLayout44.xml"/><Relationship Id="rId4" Type="http://schemas.openxmlformats.org/officeDocument/2006/relationships/slideLayout" Target="../slideLayouts/slideLayout38.xml"/><Relationship Id="rId9" Type="http://schemas.openxmlformats.org/officeDocument/2006/relationships/slideLayout" Target="../slideLayouts/slideLayout43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3.xml"/><Relationship Id="rId3" Type="http://schemas.openxmlformats.org/officeDocument/2006/relationships/slideLayout" Target="../slideLayouts/slideLayout48.xml"/><Relationship Id="rId7" Type="http://schemas.openxmlformats.org/officeDocument/2006/relationships/slideLayout" Target="../slideLayouts/slideLayout52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7.xml"/><Relationship Id="rId1" Type="http://schemas.openxmlformats.org/officeDocument/2006/relationships/slideLayout" Target="../slideLayouts/slideLayout46.xml"/><Relationship Id="rId6" Type="http://schemas.openxmlformats.org/officeDocument/2006/relationships/slideLayout" Target="../slideLayouts/slideLayout51.xml"/><Relationship Id="rId11" Type="http://schemas.openxmlformats.org/officeDocument/2006/relationships/slideLayout" Target="../slideLayouts/slideLayout56.xml"/><Relationship Id="rId5" Type="http://schemas.openxmlformats.org/officeDocument/2006/relationships/slideLayout" Target="../slideLayouts/slideLayout50.xml"/><Relationship Id="rId10" Type="http://schemas.openxmlformats.org/officeDocument/2006/relationships/slideLayout" Target="../slideLayouts/slideLayout55.xml"/><Relationship Id="rId4" Type="http://schemas.openxmlformats.org/officeDocument/2006/relationships/slideLayout" Target="../slideLayouts/slideLayout49.xml"/><Relationship Id="rId9" Type="http://schemas.openxmlformats.org/officeDocument/2006/relationships/slideLayout" Target="../slideLayouts/slideLayout54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4.xml"/><Relationship Id="rId3" Type="http://schemas.openxmlformats.org/officeDocument/2006/relationships/slideLayout" Target="../slideLayouts/slideLayout59.xml"/><Relationship Id="rId7" Type="http://schemas.openxmlformats.org/officeDocument/2006/relationships/slideLayout" Target="../slideLayouts/slideLayout63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8.xml"/><Relationship Id="rId1" Type="http://schemas.openxmlformats.org/officeDocument/2006/relationships/slideLayout" Target="../slideLayouts/slideLayout57.xml"/><Relationship Id="rId6" Type="http://schemas.openxmlformats.org/officeDocument/2006/relationships/slideLayout" Target="../slideLayouts/slideLayout62.xml"/><Relationship Id="rId11" Type="http://schemas.openxmlformats.org/officeDocument/2006/relationships/slideLayout" Target="../slideLayouts/slideLayout67.xml"/><Relationship Id="rId5" Type="http://schemas.openxmlformats.org/officeDocument/2006/relationships/slideLayout" Target="../slideLayouts/slideLayout61.xml"/><Relationship Id="rId10" Type="http://schemas.openxmlformats.org/officeDocument/2006/relationships/slideLayout" Target="../slideLayouts/slideLayout66.xml"/><Relationship Id="rId4" Type="http://schemas.openxmlformats.org/officeDocument/2006/relationships/slideLayout" Target="../slideLayouts/slideLayout60.xml"/><Relationship Id="rId9" Type="http://schemas.openxmlformats.org/officeDocument/2006/relationships/slideLayout" Target="../slideLayouts/slideLayout65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5.xml"/><Relationship Id="rId3" Type="http://schemas.openxmlformats.org/officeDocument/2006/relationships/slideLayout" Target="../slideLayouts/slideLayout70.xml"/><Relationship Id="rId7" Type="http://schemas.openxmlformats.org/officeDocument/2006/relationships/slideLayout" Target="../slideLayouts/slideLayout74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9.xml"/><Relationship Id="rId1" Type="http://schemas.openxmlformats.org/officeDocument/2006/relationships/slideLayout" Target="../slideLayouts/slideLayout68.xml"/><Relationship Id="rId6" Type="http://schemas.openxmlformats.org/officeDocument/2006/relationships/slideLayout" Target="../slideLayouts/slideLayout73.xml"/><Relationship Id="rId11" Type="http://schemas.openxmlformats.org/officeDocument/2006/relationships/slideLayout" Target="../slideLayouts/slideLayout78.xml"/><Relationship Id="rId5" Type="http://schemas.openxmlformats.org/officeDocument/2006/relationships/slideLayout" Target="../slideLayouts/slideLayout72.xml"/><Relationship Id="rId10" Type="http://schemas.openxmlformats.org/officeDocument/2006/relationships/slideLayout" Target="../slideLayouts/slideLayout77.xml"/><Relationship Id="rId4" Type="http://schemas.openxmlformats.org/officeDocument/2006/relationships/slideLayout" Target="../slideLayouts/slideLayout71.xml"/><Relationship Id="rId9" Type="http://schemas.openxmlformats.org/officeDocument/2006/relationships/slideLayout" Target="../slideLayouts/slideLayout76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6.xml"/><Relationship Id="rId3" Type="http://schemas.openxmlformats.org/officeDocument/2006/relationships/slideLayout" Target="../slideLayouts/slideLayout81.xml"/><Relationship Id="rId7" Type="http://schemas.openxmlformats.org/officeDocument/2006/relationships/slideLayout" Target="../slideLayouts/slideLayout85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80.xml"/><Relationship Id="rId1" Type="http://schemas.openxmlformats.org/officeDocument/2006/relationships/slideLayout" Target="../slideLayouts/slideLayout79.xml"/><Relationship Id="rId6" Type="http://schemas.openxmlformats.org/officeDocument/2006/relationships/slideLayout" Target="../slideLayouts/slideLayout84.xml"/><Relationship Id="rId11" Type="http://schemas.openxmlformats.org/officeDocument/2006/relationships/slideLayout" Target="../slideLayouts/slideLayout89.xml"/><Relationship Id="rId5" Type="http://schemas.openxmlformats.org/officeDocument/2006/relationships/slideLayout" Target="../slideLayouts/slideLayout83.xml"/><Relationship Id="rId10" Type="http://schemas.openxmlformats.org/officeDocument/2006/relationships/slideLayout" Target="../slideLayouts/slideLayout88.xml"/><Relationship Id="rId4" Type="http://schemas.openxmlformats.org/officeDocument/2006/relationships/slideLayout" Target="../slideLayouts/slideLayout82.xml"/><Relationship Id="rId9" Type="http://schemas.openxmlformats.org/officeDocument/2006/relationships/slideLayout" Target="../slideLayouts/slideLayout87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7.xml"/><Relationship Id="rId3" Type="http://schemas.openxmlformats.org/officeDocument/2006/relationships/slideLayout" Target="../slideLayouts/slideLayout92.xml"/><Relationship Id="rId7" Type="http://schemas.openxmlformats.org/officeDocument/2006/relationships/slideLayout" Target="../slideLayouts/slideLayout96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91.xml"/><Relationship Id="rId1" Type="http://schemas.openxmlformats.org/officeDocument/2006/relationships/slideLayout" Target="../slideLayouts/slideLayout90.xml"/><Relationship Id="rId6" Type="http://schemas.openxmlformats.org/officeDocument/2006/relationships/slideLayout" Target="../slideLayouts/slideLayout95.xml"/><Relationship Id="rId11" Type="http://schemas.openxmlformats.org/officeDocument/2006/relationships/slideLayout" Target="../slideLayouts/slideLayout100.xml"/><Relationship Id="rId5" Type="http://schemas.openxmlformats.org/officeDocument/2006/relationships/slideLayout" Target="../slideLayouts/slideLayout94.xml"/><Relationship Id="rId10" Type="http://schemas.openxmlformats.org/officeDocument/2006/relationships/slideLayout" Target="../slideLayouts/slideLayout99.xml"/><Relationship Id="rId4" Type="http://schemas.openxmlformats.org/officeDocument/2006/relationships/slideLayout" Target="../slideLayouts/slideLayout93.xml"/><Relationship Id="rId9" Type="http://schemas.openxmlformats.org/officeDocument/2006/relationships/slideLayout" Target="../slideLayouts/slideLayout9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1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" y="6334316"/>
            <a:ext cx="12192001" cy="6599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5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79" y="1845734"/>
            <a:ext cx="10058401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2" y="6459787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19ED0C6D-5ADA-452F-A00A-25BBA92C1CEA}" type="datetimeFigureOut">
              <a:rPr lang="en-US" smtClean="0"/>
              <a:pPr/>
              <a:t>9/7/2016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6" y="6459787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60" y="6459787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359F2D0E-5BA9-40EC-9293-5040AAC21EDF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549035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948" r:id="rId12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1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" y="6334316"/>
            <a:ext cx="12192001" cy="6599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5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79" y="1845734"/>
            <a:ext cx="10058401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2" y="6459787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19ED0C6D-5ADA-452F-A00A-25BBA92C1CEA}" type="datetimeFigureOut">
              <a:rPr lang="en-US" smtClean="0"/>
              <a:pPr/>
              <a:t>9/7/2016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6" y="6459787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60" y="6459787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359F2D0E-5BA9-40EC-9293-5040AAC21EDF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948235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13" r:id="rId1"/>
    <p:sldLayoutId id="2147483914" r:id="rId2"/>
    <p:sldLayoutId id="2147483915" r:id="rId3"/>
    <p:sldLayoutId id="2147483916" r:id="rId4"/>
    <p:sldLayoutId id="2147483917" r:id="rId5"/>
    <p:sldLayoutId id="2147483918" r:id="rId6"/>
    <p:sldLayoutId id="2147483919" r:id="rId7"/>
    <p:sldLayoutId id="2147483920" r:id="rId8"/>
    <p:sldLayoutId id="2147483921" r:id="rId9"/>
    <p:sldLayoutId id="2147483922" r:id="rId10"/>
    <p:sldLayoutId id="2147483923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1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" y="6334316"/>
            <a:ext cx="12192001" cy="6599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5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79" y="1845734"/>
            <a:ext cx="10058401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2" y="6459787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19ED0C6D-5ADA-452F-A00A-25BBA92C1CEA}" type="datetimeFigureOut">
              <a:rPr lang="en-US" smtClean="0"/>
              <a:pPr/>
              <a:t>9/7/2016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6" y="6459787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60" y="6459787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359F2D0E-5BA9-40EC-9293-5040AAC21EDF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648690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25" r:id="rId1"/>
    <p:sldLayoutId id="2147483926" r:id="rId2"/>
    <p:sldLayoutId id="2147483927" r:id="rId3"/>
    <p:sldLayoutId id="2147483928" r:id="rId4"/>
    <p:sldLayoutId id="2147483929" r:id="rId5"/>
    <p:sldLayoutId id="2147483930" r:id="rId6"/>
    <p:sldLayoutId id="2147483931" r:id="rId7"/>
    <p:sldLayoutId id="2147483932" r:id="rId8"/>
    <p:sldLayoutId id="2147483933" r:id="rId9"/>
    <p:sldLayoutId id="2147483934" r:id="rId10"/>
    <p:sldLayoutId id="2147483935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1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" y="6334316"/>
            <a:ext cx="12192001" cy="6599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5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79" y="1845734"/>
            <a:ext cx="10058401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2" y="6459787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19ED0C6D-5ADA-452F-A00A-25BBA92C1CEA}" type="datetimeFigureOut">
              <a:rPr lang="en-US" smtClean="0"/>
              <a:pPr/>
              <a:t>9/7/2016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6" y="6459787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60" y="6459787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359F2D0E-5BA9-40EC-9293-5040AAC21EDF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769727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37" r:id="rId1"/>
    <p:sldLayoutId id="2147483938" r:id="rId2"/>
    <p:sldLayoutId id="2147483939" r:id="rId3"/>
    <p:sldLayoutId id="2147483940" r:id="rId4"/>
    <p:sldLayoutId id="2147483941" r:id="rId5"/>
    <p:sldLayoutId id="2147483942" r:id="rId6"/>
    <p:sldLayoutId id="2147483943" r:id="rId7"/>
    <p:sldLayoutId id="2147483944" r:id="rId8"/>
    <p:sldLayoutId id="2147483945" r:id="rId9"/>
    <p:sldLayoutId id="2147483946" r:id="rId10"/>
    <p:sldLayoutId id="2147483947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1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" y="6334316"/>
            <a:ext cx="12192001" cy="6599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5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79" y="1845734"/>
            <a:ext cx="10058401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2" y="6459787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19ED0C6D-5ADA-452F-A00A-25BBA92C1CEA}" type="datetimeFigureOut">
              <a:rPr lang="en-US" smtClean="0"/>
              <a:pPr/>
              <a:t>9/7/2016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6" y="6459787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60" y="6459787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359F2D0E-5BA9-40EC-9293-5040AAC21EDF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806042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1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" y="6334316"/>
            <a:ext cx="12192001" cy="6599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5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79" y="1845734"/>
            <a:ext cx="10058401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2" y="6459787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19ED0C6D-5ADA-452F-A00A-25BBA92C1CEA}" type="datetimeFigureOut">
              <a:rPr lang="en-US" smtClean="0"/>
              <a:pPr/>
              <a:t>9/7/2016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6" y="6459787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60" y="6459787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359F2D0E-5BA9-40EC-9293-5040AAC21EDF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688269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1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" y="6334316"/>
            <a:ext cx="12192001" cy="6599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5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79" y="1845734"/>
            <a:ext cx="10058401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2" y="6459787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19ED0C6D-5ADA-452F-A00A-25BBA92C1CEA}" type="datetimeFigureOut">
              <a:rPr lang="en-US" smtClean="0"/>
              <a:pPr/>
              <a:t>9/7/2016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6" y="6459787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60" y="6459787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359F2D0E-5BA9-40EC-9293-5040AAC21EDF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978472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1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" y="6334316"/>
            <a:ext cx="12192001" cy="6599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5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79" y="1845734"/>
            <a:ext cx="10058401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2" y="6459787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19ED0C6D-5ADA-452F-A00A-25BBA92C1CEA}" type="datetimeFigureOut">
              <a:rPr lang="en-US" smtClean="0"/>
              <a:pPr/>
              <a:t>9/7/2016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6" y="6459787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60" y="6459787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359F2D0E-5BA9-40EC-9293-5040AAC21EDF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40889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  <p:sldLayoutId id="2147483862" r:id="rId10"/>
    <p:sldLayoutId id="2147483863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1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" y="6334316"/>
            <a:ext cx="12192001" cy="6599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5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79" y="1845734"/>
            <a:ext cx="10058401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2" y="6459787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19ED0C6D-5ADA-452F-A00A-25BBA92C1CEA}" type="datetimeFigureOut">
              <a:rPr lang="en-US" smtClean="0"/>
              <a:pPr/>
              <a:t>9/7/2016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6" y="6459787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60" y="6459787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359F2D0E-5BA9-40EC-9293-5040AAC21EDF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031641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5" r:id="rId1"/>
    <p:sldLayoutId id="2147483866" r:id="rId2"/>
    <p:sldLayoutId id="2147483867" r:id="rId3"/>
    <p:sldLayoutId id="2147483868" r:id="rId4"/>
    <p:sldLayoutId id="2147483869" r:id="rId5"/>
    <p:sldLayoutId id="2147483870" r:id="rId6"/>
    <p:sldLayoutId id="2147483871" r:id="rId7"/>
    <p:sldLayoutId id="2147483872" r:id="rId8"/>
    <p:sldLayoutId id="2147483873" r:id="rId9"/>
    <p:sldLayoutId id="2147483874" r:id="rId10"/>
    <p:sldLayoutId id="2147483875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1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" y="6334316"/>
            <a:ext cx="12192001" cy="6599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5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79" y="1845734"/>
            <a:ext cx="10058401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2" y="6459787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19ED0C6D-5ADA-452F-A00A-25BBA92C1CEA}" type="datetimeFigureOut">
              <a:rPr lang="en-US" smtClean="0"/>
              <a:pPr/>
              <a:t>9/7/2016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6" y="6459787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60" y="6459787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359F2D0E-5BA9-40EC-9293-5040AAC21EDF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490441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77" r:id="rId1"/>
    <p:sldLayoutId id="2147483878" r:id="rId2"/>
    <p:sldLayoutId id="2147483879" r:id="rId3"/>
    <p:sldLayoutId id="2147483880" r:id="rId4"/>
    <p:sldLayoutId id="2147483881" r:id="rId5"/>
    <p:sldLayoutId id="2147483882" r:id="rId6"/>
    <p:sldLayoutId id="2147483883" r:id="rId7"/>
    <p:sldLayoutId id="2147483884" r:id="rId8"/>
    <p:sldLayoutId id="2147483885" r:id="rId9"/>
    <p:sldLayoutId id="2147483886" r:id="rId10"/>
    <p:sldLayoutId id="2147483887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1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" y="6334316"/>
            <a:ext cx="12192001" cy="6599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5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79" y="1845734"/>
            <a:ext cx="10058401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2" y="6459787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19ED0C6D-5ADA-452F-A00A-25BBA92C1CEA}" type="datetimeFigureOut">
              <a:rPr lang="en-US" smtClean="0"/>
              <a:pPr/>
              <a:t>9/7/2016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6" y="6459787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60" y="6459787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359F2D0E-5BA9-40EC-9293-5040AAC21EDF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711789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9" r:id="rId1"/>
    <p:sldLayoutId id="2147483890" r:id="rId2"/>
    <p:sldLayoutId id="2147483891" r:id="rId3"/>
    <p:sldLayoutId id="2147483892" r:id="rId4"/>
    <p:sldLayoutId id="2147483893" r:id="rId5"/>
    <p:sldLayoutId id="2147483894" r:id="rId6"/>
    <p:sldLayoutId id="2147483895" r:id="rId7"/>
    <p:sldLayoutId id="2147483896" r:id="rId8"/>
    <p:sldLayoutId id="2147483897" r:id="rId9"/>
    <p:sldLayoutId id="2147483898" r:id="rId10"/>
    <p:sldLayoutId id="2147483899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1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" y="6334316"/>
            <a:ext cx="12192001" cy="6599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5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79" y="1845734"/>
            <a:ext cx="10058401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2" y="6459787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19ED0C6D-5ADA-452F-A00A-25BBA92C1CEA}" type="datetimeFigureOut">
              <a:rPr lang="en-US" smtClean="0"/>
              <a:pPr/>
              <a:t>9/7/2016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6" y="6459787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60" y="6459787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359F2D0E-5BA9-40EC-9293-5040AAC21EDF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601462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01" r:id="rId1"/>
    <p:sldLayoutId id="2147483902" r:id="rId2"/>
    <p:sldLayoutId id="2147483903" r:id="rId3"/>
    <p:sldLayoutId id="2147483904" r:id="rId4"/>
    <p:sldLayoutId id="2147483905" r:id="rId5"/>
    <p:sldLayoutId id="2147483906" r:id="rId6"/>
    <p:sldLayoutId id="2147483907" r:id="rId7"/>
    <p:sldLayoutId id="2147483908" r:id="rId8"/>
    <p:sldLayoutId id="2147483909" r:id="rId9"/>
    <p:sldLayoutId id="2147483910" r:id="rId10"/>
    <p:sldLayoutId id="2147483911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0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eq5r_Vj32HE" TargetMode="External"/><Relationship Id="rId1" Type="http://schemas.openxmlformats.org/officeDocument/2006/relationships/slideLayout" Target="../slideLayouts/slideLayout3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9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8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9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0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11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1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8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9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2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5000" y="673100"/>
            <a:ext cx="10668000" cy="1143000"/>
          </a:xfrm>
        </p:spPr>
        <p:txBody>
          <a:bodyPr>
            <a:noAutofit/>
          </a:bodyPr>
          <a:lstStyle/>
          <a:p>
            <a:r>
              <a:rPr lang="en-US" sz="6000" dirty="0" smtClean="0">
                <a:latin typeface="KG True Colors" panose="02000506000000020003" pitchFamily="2" charset="0"/>
              </a:rPr>
              <a:t>Welcome to </a:t>
            </a:r>
            <a:r>
              <a:rPr lang="en-US" sz="6000" dirty="0" smtClean="0">
                <a:latin typeface="KG True Colors" panose="02000506000000020003" pitchFamily="2" charset="0"/>
              </a:rPr>
              <a:t>Back to School </a:t>
            </a:r>
            <a:r>
              <a:rPr lang="en-US" sz="6000" dirty="0" smtClean="0">
                <a:latin typeface="KG True Colors" panose="02000506000000020003" pitchFamily="2" charset="0"/>
              </a:rPr>
              <a:t>Night!</a:t>
            </a:r>
            <a:endParaRPr lang="en-US" sz="6000" dirty="0">
              <a:latin typeface="KG True Colors" panose="02000506000000020003" pitchFamily="2" charset="0"/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6801" y="2349500"/>
            <a:ext cx="4204878" cy="3149600"/>
          </a:xfrm>
        </p:spPr>
      </p:pic>
    </p:spTree>
    <p:extLst>
      <p:ext uri="{BB962C8B-B14F-4D97-AF65-F5344CB8AC3E}">
        <p14:creationId xmlns:p14="http://schemas.microsoft.com/office/powerpoint/2010/main" val="1545540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Oval 5"/>
          <p:cNvSpPr>
            <a:spLocks noChangeArrowheads="1"/>
          </p:cNvSpPr>
          <p:nvPr/>
        </p:nvSpPr>
        <p:spPr bwMode="auto">
          <a:xfrm>
            <a:off x="1752600" y="2590800"/>
            <a:ext cx="3352800" cy="2209800"/>
          </a:xfrm>
          <a:prstGeom prst="ellipse">
            <a:avLst/>
          </a:prstGeom>
          <a:solidFill>
            <a:srgbClr val="FF0000"/>
          </a:solidFill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sz="4000" b="1" dirty="0">
                <a:latin typeface="KG Primary Penmanship" panose="02000506000000020003" pitchFamily="2" charset="0"/>
              </a:rPr>
              <a:t>Decoding</a:t>
            </a:r>
          </a:p>
        </p:txBody>
      </p:sp>
      <p:sp>
        <p:nvSpPr>
          <p:cNvPr id="32771" name="Oval 7"/>
          <p:cNvSpPr>
            <a:spLocks noChangeArrowheads="1"/>
          </p:cNvSpPr>
          <p:nvPr/>
        </p:nvSpPr>
        <p:spPr bwMode="auto">
          <a:xfrm>
            <a:off x="7086600" y="2590800"/>
            <a:ext cx="3352800" cy="2209800"/>
          </a:xfrm>
          <a:prstGeom prst="ellipse">
            <a:avLst/>
          </a:prstGeom>
          <a:solidFill>
            <a:srgbClr val="FF0000"/>
          </a:solidFill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sz="4000" b="1" dirty="0">
                <a:latin typeface="KG Primary Penmanship" panose="02000506000000020003" pitchFamily="2" charset="0"/>
              </a:rPr>
              <a:t>Comprehension</a:t>
            </a:r>
          </a:p>
        </p:txBody>
      </p:sp>
      <p:sp>
        <p:nvSpPr>
          <p:cNvPr id="32772" name="Oval 8"/>
          <p:cNvSpPr>
            <a:spLocks noChangeArrowheads="1"/>
          </p:cNvSpPr>
          <p:nvPr/>
        </p:nvSpPr>
        <p:spPr bwMode="auto">
          <a:xfrm>
            <a:off x="4419600" y="4419600"/>
            <a:ext cx="3352800" cy="2209800"/>
          </a:xfrm>
          <a:prstGeom prst="ellipse">
            <a:avLst/>
          </a:prstGeom>
          <a:solidFill>
            <a:srgbClr val="FF0000"/>
          </a:solidFill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sz="4000" b="1" dirty="0">
                <a:latin typeface="KG Primary Penmanship" panose="02000506000000020003" pitchFamily="2" charset="0"/>
              </a:rPr>
              <a:t>Fluency</a:t>
            </a:r>
          </a:p>
        </p:txBody>
      </p:sp>
      <p:sp>
        <p:nvSpPr>
          <p:cNvPr id="32773" name="AutoShape 11"/>
          <p:cNvSpPr>
            <a:spLocks noChangeArrowheads="1"/>
          </p:cNvSpPr>
          <p:nvPr/>
        </p:nvSpPr>
        <p:spPr bwMode="auto">
          <a:xfrm>
            <a:off x="3276600" y="304800"/>
            <a:ext cx="5410200" cy="1752600"/>
          </a:xfrm>
          <a:prstGeom prst="roundRect">
            <a:avLst>
              <a:gd name="adj" fmla="val 16667"/>
            </a:avLst>
          </a:prstGeom>
          <a:solidFill>
            <a:srgbClr val="33CCCC"/>
          </a:solidFill>
          <a:ln w="412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sz="6000" dirty="0">
                <a:latin typeface="KG True Colors" panose="02000506000000020003" pitchFamily="2" charset="0"/>
              </a:rPr>
              <a:t>Reading</a:t>
            </a:r>
          </a:p>
        </p:txBody>
      </p:sp>
      <p:sp>
        <p:nvSpPr>
          <p:cNvPr id="32774" name="Line 13"/>
          <p:cNvSpPr>
            <a:spLocks noChangeShapeType="1"/>
          </p:cNvSpPr>
          <p:nvPr/>
        </p:nvSpPr>
        <p:spPr bwMode="auto">
          <a:xfrm flipV="1">
            <a:off x="4724400" y="2209800"/>
            <a:ext cx="609600" cy="838200"/>
          </a:xfrm>
          <a:prstGeom prst="line">
            <a:avLst/>
          </a:prstGeom>
          <a:noFill/>
          <a:ln w="349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775" name="Line 14"/>
          <p:cNvSpPr>
            <a:spLocks noChangeShapeType="1"/>
          </p:cNvSpPr>
          <p:nvPr/>
        </p:nvSpPr>
        <p:spPr bwMode="auto">
          <a:xfrm flipH="1" flipV="1">
            <a:off x="6705600" y="2286000"/>
            <a:ext cx="609600" cy="838200"/>
          </a:xfrm>
          <a:prstGeom prst="line">
            <a:avLst/>
          </a:prstGeom>
          <a:noFill/>
          <a:ln w="349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776" name="Line 15"/>
          <p:cNvSpPr>
            <a:spLocks noChangeShapeType="1"/>
          </p:cNvSpPr>
          <p:nvPr/>
        </p:nvSpPr>
        <p:spPr bwMode="auto">
          <a:xfrm flipV="1">
            <a:off x="6096000" y="2209800"/>
            <a:ext cx="0" cy="2209800"/>
          </a:xfrm>
          <a:prstGeom prst="line">
            <a:avLst/>
          </a:prstGeom>
          <a:noFill/>
          <a:ln w="349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6968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6000" dirty="0">
                <a:latin typeface="KG True Colors" panose="02000506000000020003" pitchFamily="2" charset="0"/>
              </a:rPr>
              <a:t>Decoding Strategies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3200" dirty="0">
                <a:latin typeface="KG Primary Penmanship" panose="02000506000000020003" pitchFamily="2" charset="0"/>
              </a:rPr>
              <a:t>Decoding is the ability to apply your </a:t>
            </a:r>
            <a:r>
              <a:rPr lang="en-US" sz="3200" dirty="0">
                <a:solidFill>
                  <a:srgbClr val="FF0000"/>
                </a:solidFill>
                <a:latin typeface="KG Primary Penmanship" panose="02000506000000020003" pitchFamily="2" charset="0"/>
              </a:rPr>
              <a:t>knowledge of letter-sound relationships</a:t>
            </a:r>
            <a:r>
              <a:rPr lang="en-US" sz="3200" dirty="0">
                <a:latin typeface="KG Primary Penmanship" panose="02000506000000020003" pitchFamily="2" charset="0"/>
              </a:rPr>
              <a:t>, including </a:t>
            </a:r>
            <a:r>
              <a:rPr lang="en-US" sz="3200" dirty="0">
                <a:solidFill>
                  <a:srgbClr val="FF0000"/>
                </a:solidFill>
                <a:latin typeface="KG Primary Penmanship" panose="02000506000000020003" pitchFamily="2" charset="0"/>
              </a:rPr>
              <a:t>knowledge of letter patterns</a:t>
            </a:r>
            <a:r>
              <a:rPr lang="en-US" sz="3200" dirty="0">
                <a:latin typeface="KG Primary Penmanship" panose="02000506000000020003" pitchFamily="2" charset="0"/>
              </a:rPr>
              <a:t>, to correctly pronounce written words. Understanding these relationships gives children the ability to recognize familiar words quickly and to figure out words they haven't seen before. </a:t>
            </a:r>
          </a:p>
        </p:txBody>
      </p:sp>
    </p:spTree>
    <p:extLst>
      <p:ext uri="{BB962C8B-B14F-4D97-AF65-F5344CB8AC3E}">
        <p14:creationId xmlns:p14="http://schemas.microsoft.com/office/powerpoint/2010/main" val="3744396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creen Shot 2014-09-21 at 8.08.55 P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43200" y="1126209"/>
            <a:ext cx="6642180" cy="4919249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683785" y="110546"/>
            <a:ext cx="3266343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6000" dirty="0">
                <a:solidFill>
                  <a:srgbClr val="000000"/>
                </a:solidFill>
                <a:latin typeface="KG True Colors" panose="02000506000000020003" pitchFamily="2" charset="0"/>
              </a:rPr>
              <a:t>Examples</a:t>
            </a:r>
          </a:p>
        </p:txBody>
      </p:sp>
    </p:spTree>
    <p:extLst>
      <p:ext uri="{BB962C8B-B14F-4D97-AF65-F5344CB8AC3E}">
        <p14:creationId xmlns:p14="http://schemas.microsoft.com/office/powerpoint/2010/main" val="237961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530860"/>
            <a:ext cx="7604760" cy="1051561"/>
          </a:xfrm>
        </p:spPr>
        <p:txBody>
          <a:bodyPr>
            <a:normAutofit/>
          </a:bodyPr>
          <a:lstStyle/>
          <a:p>
            <a:pPr algn="ctr"/>
            <a:r>
              <a:rPr lang="en-US" sz="6000" dirty="0">
                <a:latin typeface="KG True Colors" panose="02000506000000020003" pitchFamily="2" charset="0"/>
              </a:rPr>
              <a:t>Chunk the Word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en-US" dirty="0" smtClean="0">
                <a:hlinkClick r:id="rId2"/>
              </a:rPr>
              <a:t>https://www.youtube.com/watch?v=eq5r_Vj32HE</a:t>
            </a:r>
            <a:endParaRPr lang="en-US" dirty="0" smtClean="0"/>
          </a:p>
          <a:p>
            <a:r>
              <a:rPr lang="en-US" dirty="0" smtClean="0">
                <a:latin typeface="KG Part of Me" panose="02000506000000020003" pitchFamily="2" charset="0"/>
              </a:rPr>
              <a:t>Example:</a:t>
            </a:r>
          </a:p>
          <a:p>
            <a:pPr lvl="1"/>
            <a:r>
              <a:rPr lang="en-US" dirty="0">
                <a:latin typeface="KG Part of Me" panose="02000506000000020003" pitchFamily="2" charset="0"/>
              </a:rPr>
              <a:t>h</a:t>
            </a:r>
            <a:r>
              <a:rPr lang="en-US" dirty="0" smtClean="0">
                <a:latin typeface="KG Part of Me" panose="02000506000000020003" pitchFamily="2" charset="0"/>
              </a:rPr>
              <a:t>oliday</a:t>
            </a:r>
          </a:p>
          <a:p>
            <a:pPr lvl="1">
              <a:buNone/>
            </a:pPr>
            <a:r>
              <a:rPr lang="en-US" sz="7200" dirty="0" smtClean="0">
                <a:latin typeface="KG Part of Me" panose="02000506000000020003" pitchFamily="2" charset="0"/>
              </a:rPr>
              <a:t>   </a:t>
            </a:r>
            <a:r>
              <a:rPr lang="en-US" sz="7200" dirty="0">
                <a:latin typeface="KG Part of Me" panose="02000506000000020003" pitchFamily="2" charset="0"/>
              </a:rPr>
              <a:t>	 </a:t>
            </a:r>
            <a:r>
              <a:rPr lang="en-US" sz="7200" dirty="0" err="1">
                <a:latin typeface="KG Part of Me" panose="02000506000000020003" pitchFamily="2" charset="0"/>
              </a:rPr>
              <a:t>hol</a:t>
            </a:r>
            <a:r>
              <a:rPr lang="en-US" sz="7200" dirty="0">
                <a:latin typeface="KG Part of Me" panose="02000506000000020003" pitchFamily="2" charset="0"/>
              </a:rPr>
              <a:t>     </a:t>
            </a:r>
            <a:r>
              <a:rPr lang="en-US" sz="7200" dirty="0" err="1">
                <a:latin typeface="KG Part of Me" panose="02000506000000020003" pitchFamily="2" charset="0"/>
              </a:rPr>
              <a:t>i</a:t>
            </a:r>
            <a:r>
              <a:rPr lang="en-US" sz="7200" dirty="0">
                <a:latin typeface="KG Part of Me" panose="02000506000000020003" pitchFamily="2" charset="0"/>
              </a:rPr>
              <a:t>     day</a:t>
            </a:r>
          </a:p>
        </p:txBody>
      </p:sp>
      <p:sp>
        <p:nvSpPr>
          <p:cNvPr id="5" name="Rectangle 4"/>
          <p:cNvSpPr/>
          <p:nvPr/>
        </p:nvSpPr>
        <p:spPr>
          <a:xfrm>
            <a:off x="2775858" y="4064000"/>
            <a:ext cx="1632857" cy="1016000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680858" y="4064000"/>
            <a:ext cx="1632857" cy="1016000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6694715" y="4064000"/>
            <a:ext cx="1632857" cy="1016000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2504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>
              <a:spcAft>
                <a:spcPts val="1200"/>
              </a:spcAft>
            </a:pPr>
            <a:r>
              <a:rPr lang="en-US" sz="6000" dirty="0">
                <a:latin typeface="KG True Colors" panose="02000506000000020003" pitchFamily="2" charset="0"/>
              </a:rPr>
              <a:t>Sounding/Stretching </a:t>
            </a:r>
            <a:br>
              <a:rPr lang="en-US" sz="6000" dirty="0">
                <a:latin typeface="KG True Colors" panose="02000506000000020003" pitchFamily="2" charset="0"/>
              </a:rPr>
            </a:br>
            <a:r>
              <a:rPr lang="en-US" sz="6000" dirty="0">
                <a:latin typeface="KG True Colors" panose="02000506000000020003" pitchFamily="2" charset="0"/>
              </a:rPr>
              <a:t>Out the Word</a:t>
            </a:r>
          </a:p>
        </p:txBody>
      </p:sp>
      <p:pic>
        <p:nvPicPr>
          <p:cNvPr id="7" name="Picture 6" descr="Screen Shot 2014-09-21 at 8.05.39 P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62199" y="1796142"/>
            <a:ext cx="3831152" cy="4027717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6755623" y="4091293"/>
            <a:ext cx="3437728" cy="459291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pic>
        <p:nvPicPr>
          <p:cNvPr id="5" name="Picture 4" descr="Screen Shot 2014-09-21 at 8.05.16 P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61882" y="1777582"/>
            <a:ext cx="3848601" cy="4009991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2703286" y="1777582"/>
            <a:ext cx="6985000" cy="76241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600957" y="1741712"/>
            <a:ext cx="313380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err="1">
                <a:solidFill>
                  <a:srgbClr val="000000"/>
                </a:solidFill>
                <a:latin typeface="KG Part of Me" panose="02000506000000020003" pitchFamily="2" charset="0"/>
              </a:rPr>
              <a:t>Elkonin</a:t>
            </a:r>
            <a:r>
              <a:rPr lang="en-US" sz="4000" dirty="0">
                <a:solidFill>
                  <a:srgbClr val="000000"/>
                </a:solidFill>
                <a:latin typeface="KG Part of Me" panose="02000506000000020003" pitchFamily="2" charset="0"/>
              </a:rPr>
              <a:t> Boxes</a:t>
            </a:r>
          </a:p>
        </p:txBody>
      </p:sp>
    </p:spTree>
    <p:extLst>
      <p:ext uri="{BB962C8B-B14F-4D97-AF65-F5344CB8AC3E}">
        <p14:creationId xmlns:p14="http://schemas.microsoft.com/office/powerpoint/2010/main" val="3821108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46960" y="533401"/>
            <a:ext cx="7543800" cy="1051561"/>
          </a:xfrm>
        </p:spPr>
        <p:txBody>
          <a:bodyPr>
            <a:normAutofit/>
          </a:bodyPr>
          <a:lstStyle/>
          <a:p>
            <a:pPr algn="ctr"/>
            <a:r>
              <a:rPr lang="en-US" sz="6000" dirty="0">
                <a:latin typeface="KG True Colors" panose="02000506000000020003" pitchFamily="2" charset="0"/>
                <a:cs typeface="Andalus" pitchFamily="18" charset="-78"/>
              </a:rPr>
              <a:t>Comprehension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3200" dirty="0">
                <a:latin typeface="KG Primary Penmanship" panose="02000506000000020003" pitchFamily="2" charset="0"/>
                <a:cs typeface="Andalus" pitchFamily="18" charset="-78"/>
              </a:rPr>
              <a:t> The 5-Finger Retell provides students with a highly structured strategy to guide the retelling of fiction and non-fiction texts. Each finger serves as a sequential piece of the retelling and becomes the clues that whisper to the theme/lesson or central message.</a:t>
            </a:r>
          </a:p>
        </p:txBody>
      </p:sp>
    </p:spTree>
    <p:extLst>
      <p:ext uri="{BB962C8B-B14F-4D97-AF65-F5344CB8AC3E}">
        <p14:creationId xmlns:p14="http://schemas.microsoft.com/office/powerpoint/2010/main" val="3090846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46324" y="304801"/>
            <a:ext cx="7543800" cy="1203961"/>
          </a:xfrm>
        </p:spPr>
        <p:txBody>
          <a:bodyPr>
            <a:normAutofit/>
          </a:bodyPr>
          <a:lstStyle/>
          <a:p>
            <a:pPr algn="ctr"/>
            <a:r>
              <a:rPr lang="en-US" sz="6000" dirty="0">
                <a:solidFill>
                  <a:schemeClr val="bg2">
                    <a:lumMod val="50000"/>
                  </a:schemeClr>
                </a:solidFill>
                <a:latin typeface="KG True Colors" panose="02000506000000020003" pitchFamily="2" charset="0"/>
                <a:cs typeface="Andalus" pitchFamily="18" charset="-78"/>
              </a:rPr>
              <a:t>5-Finger Retell</a:t>
            </a:r>
          </a:p>
        </p:txBody>
      </p:sp>
      <p:pic>
        <p:nvPicPr>
          <p:cNvPr id="6" name="Content Placeholder 5" descr="5 finger comprehension strategy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436409" y="1846264"/>
            <a:ext cx="5363633" cy="4022725"/>
          </a:xfrm>
        </p:spPr>
      </p:pic>
    </p:spTree>
    <p:extLst>
      <p:ext uri="{BB962C8B-B14F-4D97-AF65-F5344CB8AC3E}">
        <p14:creationId xmlns:p14="http://schemas.microsoft.com/office/powerpoint/2010/main" val="62859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heck for Understanding Checkmark Reminder - Daily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09800" y="228600"/>
            <a:ext cx="7696200" cy="60198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45989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fiction-reading-buddy-questions-222x30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694386" y="1936531"/>
            <a:ext cx="4212021" cy="421202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idx="4294967295"/>
          </p:nvPr>
        </p:nvSpPr>
        <p:spPr>
          <a:xfrm>
            <a:off x="901700" y="2171700"/>
            <a:ext cx="10668000" cy="1066800"/>
          </a:xfrm>
        </p:spPr>
        <p:txBody>
          <a:bodyPr>
            <a:normAutofit fontScale="90000"/>
          </a:bodyPr>
          <a:lstStyle/>
          <a:p>
            <a:pPr algn="ctr"/>
            <a:r>
              <a:rPr lang="en-US" sz="4400" dirty="0">
                <a:solidFill>
                  <a:srgbClr val="7030A0"/>
                </a:solidFill>
                <a:latin typeface="KG Miss Kindergarten" panose="02000000000000000000" pitchFamily="2" charset="0"/>
                <a:cs typeface="Andalus" pitchFamily="18" charset="-78"/>
              </a:rPr>
              <a:t/>
            </a:r>
            <a:br>
              <a:rPr lang="en-US" sz="4400" dirty="0">
                <a:solidFill>
                  <a:srgbClr val="7030A0"/>
                </a:solidFill>
                <a:latin typeface="KG Miss Kindergarten" panose="02000000000000000000" pitchFamily="2" charset="0"/>
                <a:cs typeface="Andalus" pitchFamily="18" charset="-78"/>
              </a:rPr>
            </a:br>
            <a:r>
              <a:rPr lang="en-US" sz="6700" dirty="0">
                <a:solidFill>
                  <a:srgbClr val="7030A0"/>
                </a:solidFill>
                <a:latin typeface="KG True Colors" panose="02000506000000020003" pitchFamily="2" charset="0"/>
                <a:cs typeface="Andalus" pitchFamily="18" charset="-78"/>
              </a:rPr>
              <a:t>Check for Understanding</a:t>
            </a:r>
            <a:br>
              <a:rPr lang="en-US" sz="6700" dirty="0">
                <a:solidFill>
                  <a:srgbClr val="7030A0"/>
                </a:solidFill>
                <a:latin typeface="KG True Colors" panose="02000506000000020003" pitchFamily="2" charset="0"/>
                <a:cs typeface="Andalus" pitchFamily="18" charset="-78"/>
              </a:rPr>
            </a:br>
            <a:r>
              <a:rPr lang="en-US" sz="6700" dirty="0">
                <a:solidFill>
                  <a:srgbClr val="7030A0"/>
                </a:solidFill>
                <a:latin typeface="KG True Colors" panose="02000506000000020003" pitchFamily="2" charset="0"/>
                <a:cs typeface="Andalus" pitchFamily="18" charset="-78"/>
              </a:rPr>
              <a:t>Fiction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315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723900" y="520701"/>
            <a:ext cx="11036300" cy="1449387"/>
          </a:xfrm>
        </p:spPr>
        <p:txBody>
          <a:bodyPr>
            <a:noAutofit/>
          </a:bodyPr>
          <a:lstStyle/>
          <a:p>
            <a:pPr algn="ctr"/>
            <a:r>
              <a:rPr lang="en-US" sz="6000" dirty="0">
                <a:solidFill>
                  <a:srgbClr val="7030A0"/>
                </a:solidFill>
                <a:latin typeface="KG True Colors" panose="02000506000000020003" pitchFamily="2" charset="0"/>
                <a:cs typeface="Andalus" pitchFamily="18" charset="-78"/>
              </a:rPr>
              <a:t>Check for Understanding Nonfiction</a:t>
            </a:r>
          </a:p>
        </p:txBody>
      </p:sp>
      <p:pic>
        <p:nvPicPr>
          <p:cNvPr id="4" name="Content Placeholder 3" descr="nf-reading-buddy-questions-222x300.jpg"/>
          <p:cNvPicPr>
            <a:picLocks noGrp="1" noChangeAspect="1"/>
          </p:cNvPicPr>
          <p:nvPr>
            <p:ph idx="4294967295"/>
          </p:nvPr>
        </p:nvPicPr>
        <p:blipFill>
          <a:blip r:embed="rId2" cstate="print"/>
          <a:stretch>
            <a:fillRect/>
          </a:stretch>
        </p:blipFill>
        <p:spPr>
          <a:xfrm>
            <a:off x="4130566" y="1849821"/>
            <a:ext cx="3247697" cy="4388780"/>
          </a:xfrm>
        </p:spPr>
      </p:pic>
    </p:spTree>
    <p:extLst>
      <p:ext uri="{BB962C8B-B14F-4D97-AF65-F5344CB8AC3E}">
        <p14:creationId xmlns:p14="http://schemas.microsoft.com/office/powerpoint/2010/main" val="1402511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6" descr="https://encrypted-tbn0.gstatic.com/images?q=tbn:ANd9GcSyyKScncLptpI-471x2RixTejbuNpeFKeR77OeiS2FlVO6qDq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32591" y="2750259"/>
            <a:ext cx="1399229" cy="13992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07" name="Title 3"/>
          <p:cNvSpPr>
            <a:spLocks noGrp="1"/>
          </p:cNvSpPr>
          <p:nvPr>
            <p:ph type="title"/>
          </p:nvPr>
        </p:nvSpPr>
        <p:spPr>
          <a:xfrm>
            <a:off x="2297318" y="872160"/>
            <a:ext cx="8564789" cy="714660"/>
          </a:xfrm>
        </p:spPr>
        <p:txBody>
          <a:bodyPr>
            <a:noAutofit/>
          </a:bodyPr>
          <a:lstStyle/>
          <a:p>
            <a:r>
              <a:rPr lang="en-US" sz="6000" dirty="0">
                <a:solidFill>
                  <a:schemeClr val="tx1"/>
                </a:solidFill>
                <a:latin typeface="KG True Colors" panose="02000506000000020003" pitchFamily="2" charset="0"/>
              </a:rPr>
              <a:t> </a:t>
            </a:r>
            <a:br>
              <a:rPr lang="en-US" sz="6000" dirty="0">
                <a:solidFill>
                  <a:schemeClr val="tx1"/>
                </a:solidFill>
                <a:latin typeface="KG True Colors" panose="02000506000000020003" pitchFamily="2" charset="0"/>
              </a:rPr>
            </a:br>
            <a:r>
              <a:rPr lang="en-US" sz="6000" dirty="0">
                <a:solidFill>
                  <a:schemeClr val="tx1"/>
                </a:solidFill>
                <a:latin typeface="KG True Colors" panose="02000506000000020003" pitchFamily="2" charset="0"/>
              </a:rPr>
              <a:t>Classroom Information</a:t>
            </a:r>
            <a:endParaRPr lang="en-US" sz="6000" dirty="0">
              <a:solidFill>
                <a:schemeClr val="tx1"/>
              </a:solidFill>
            </a:endParaRPr>
          </a:p>
        </p:txBody>
      </p:sp>
      <p:sp>
        <p:nvSpPr>
          <p:cNvPr id="21509" name="Text Placeholder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 eaLnBrk="1" hangingPunct="1"/>
            <a:endParaRPr lang="en-US" sz="3200" dirty="0">
              <a:latin typeface="KG Primary Penmanship" panose="02000506000000020003" pitchFamily="2" charset="0"/>
            </a:endParaRPr>
          </a:p>
          <a:p>
            <a:pPr algn="ctr" eaLnBrk="1" hangingPunct="1"/>
            <a:r>
              <a:rPr lang="en-US" sz="3200" dirty="0">
                <a:latin typeface="KG Primary Penmanship" panose="02000506000000020003" pitchFamily="2" charset="0"/>
              </a:rPr>
              <a:t>Schedules</a:t>
            </a:r>
            <a:endParaRPr lang="en-US" sz="3200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15"/>
          </p:nvPr>
        </p:nvSpPr>
        <p:spPr>
          <a:extLst/>
        </p:spPr>
        <p:txBody>
          <a:bodyPr>
            <a:normAutofit/>
          </a:bodyPr>
          <a:lstStyle/>
          <a:p>
            <a:pPr marL="0" lvl="5" fontAlgn="base">
              <a:spcAft>
                <a:spcPct val="0"/>
              </a:spcAft>
              <a:defRPr/>
            </a:pPr>
            <a:endParaRPr lang="en-US" sz="3400" dirty="0">
              <a:latin typeface="KG Primary Penmanship" panose="02000506000000020003" pitchFamily="2" charset="0"/>
            </a:endParaRPr>
          </a:p>
          <a:p>
            <a:pPr eaLnBrk="1" hangingPunct="1">
              <a:defRPr/>
            </a:pPr>
            <a:endParaRPr lang="en-US" dirty="0"/>
          </a:p>
        </p:txBody>
      </p:sp>
      <p:sp>
        <p:nvSpPr>
          <p:cNvPr id="21510" name="Text Placeholder 8"/>
          <p:cNvSpPr>
            <a:spLocks noGrp="1"/>
          </p:cNvSpPr>
          <p:nvPr>
            <p:ph type="body" sz="quarter" idx="3"/>
          </p:nvPr>
        </p:nvSpPr>
        <p:spPr>
          <a:xfrm>
            <a:off x="4544630" y="2489200"/>
            <a:ext cx="3102333" cy="2397126"/>
          </a:xfrm>
        </p:spPr>
        <p:txBody>
          <a:bodyPr/>
          <a:lstStyle/>
          <a:p>
            <a:pPr algn="ctr" eaLnBrk="1" hangingPunct="1"/>
            <a:endParaRPr lang="en-US" sz="3200" dirty="0">
              <a:latin typeface="KG Primary Penmanship" panose="02000506000000020003" pitchFamily="2" charset="0"/>
            </a:endParaRPr>
          </a:p>
          <a:p>
            <a:pPr algn="ctr"/>
            <a:r>
              <a:rPr lang="en-US" sz="3200" dirty="0">
                <a:latin typeface="KG Primary Penmanship" panose="02000506000000020003" pitchFamily="2" charset="0"/>
              </a:rPr>
              <a:t>Classroom Rules </a:t>
            </a:r>
          </a:p>
          <a:p>
            <a:pPr algn="ctr"/>
            <a:r>
              <a:rPr lang="en-US" sz="3200" dirty="0">
                <a:latin typeface="KG Primary Penmanship" panose="02000506000000020003" pitchFamily="2" charset="0"/>
              </a:rPr>
              <a:t>and</a:t>
            </a:r>
          </a:p>
          <a:p>
            <a:pPr algn="ctr"/>
            <a:r>
              <a:rPr lang="en-US" sz="3200" dirty="0">
                <a:latin typeface="KG Primary Penmanship" panose="02000506000000020003" pitchFamily="2" charset="0"/>
              </a:rPr>
              <a:t>Behavior Chart</a:t>
            </a:r>
            <a:endParaRPr lang="en-US" sz="3200" dirty="0"/>
          </a:p>
          <a:p>
            <a:pPr eaLnBrk="1" hangingPunct="1"/>
            <a:endParaRPr lang="en-US" sz="3200" dirty="0"/>
          </a:p>
        </p:txBody>
      </p:sp>
      <p:sp>
        <p:nvSpPr>
          <p:cNvPr id="2151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7951758" y="2142702"/>
            <a:ext cx="3084987" cy="657962"/>
          </a:xfrm>
        </p:spPr>
        <p:txBody>
          <a:bodyPr/>
          <a:lstStyle/>
          <a:p>
            <a:pPr algn="ctr" eaLnBrk="1" hangingPunct="1"/>
            <a:endParaRPr lang="en-US" sz="3200" dirty="0">
              <a:latin typeface="KG Primary Penmanship" panose="02000506000000020003" pitchFamily="2" charset="0"/>
            </a:endParaRPr>
          </a:p>
          <a:p>
            <a:pPr algn="ctr" eaLnBrk="1" hangingPunct="1"/>
            <a:r>
              <a:rPr lang="en-US" sz="3200" dirty="0">
                <a:latin typeface="KG Primary Penmanship" panose="02000506000000020003" pitchFamily="2" charset="0"/>
              </a:rPr>
              <a:t>Birthdays</a:t>
            </a:r>
            <a:endParaRPr lang="en-US" sz="3200" dirty="0"/>
          </a:p>
        </p:txBody>
      </p:sp>
      <p:pic>
        <p:nvPicPr>
          <p:cNvPr id="21512" name="Picture 2" descr="https://encrypted-tbn1.gstatic.com/images?q=tbn:ANd9GcS_SEyno6gmt327P1misKxHbGMJp-qM1f-8JHZmj8bldpmwcl8I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76118" y="3147162"/>
            <a:ext cx="930275" cy="930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13" name="Picture 4" descr="https://encrypted-tbn3.gstatic.com/images?q=tbn:ANd9GcQiGKZTXKJ_OHKfnJkeFMjAYlELMiSG6MdewYj7gr6Q6W-A4LGcbw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72702" y="4412400"/>
            <a:ext cx="1246188" cy="1309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14" name="Picture 14" descr="http://www.quia.com/files/quia/users/greendale/1stgrade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85884" y="547348"/>
            <a:ext cx="1101725" cy="993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7951758" y="4149488"/>
            <a:ext cx="3635851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KG True Colors" panose="02000506000000020003" pitchFamily="2" charset="0"/>
              </a:rPr>
              <a:t>You may send a treat for each student in the class but it must be individually wrapped and store bought.</a:t>
            </a:r>
            <a:endParaRPr lang="en-US" sz="2400" dirty="0">
              <a:latin typeface="KG True Colors" panose="02000506000000020003" pitchFamily="2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266832" y="4149488"/>
            <a:ext cx="277184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KG True Colors" panose="02000506000000020003" pitchFamily="2" charset="0"/>
              </a:rPr>
              <a:t>Students will be counted tardy if not in the classroom by 7:45 am. Our day ends at 3:05 pm.</a:t>
            </a:r>
            <a:endParaRPr lang="en-US" sz="2400" dirty="0">
              <a:latin typeface="KG True Colors" panose="02000506000000020003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27886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4"/>
          <p:cNvSpPr>
            <a:spLocks noGrp="1" noChangeArrowheads="1"/>
          </p:cNvSpPr>
          <p:nvPr>
            <p:ph type="title" idx="4294967295"/>
          </p:nvPr>
        </p:nvSpPr>
        <p:spPr>
          <a:xfrm>
            <a:off x="1097280" y="394977"/>
            <a:ext cx="10058400" cy="1450757"/>
          </a:xfrm>
        </p:spPr>
        <p:txBody>
          <a:bodyPr>
            <a:noAutofit/>
          </a:bodyPr>
          <a:lstStyle/>
          <a:p>
            <a:pPr algn="ctr"/>
            <a:r>
              <a:rPr lang="en-US" sz="6000" dirty="0" smtClean="0">
                <a:latin typeface="KG True Colors" panose="02000506000000020003" pitchFamily="2" charset="0"/>
                <a:ea typeface="ＭＳ Ｐゴシック" panose="020B0600070205080204" pitchFamily="34" charset="-128"/>
              </a:rPr>
              <a:t>Words Their Way Differentiated Spelling</a:t>
            </a:r>
            <a:endParaRPr lang="en-US" sz="6000" dirty="0">
              <a:ea typeface="ＭＳ Ｐゴシック" panose="020B0600070205080204" pitchFamily="34" charset="-128"/>
            </a:endParaRPr>
          </a:p>
        </p:txBody>
      </p:sp>
      <p:sp>
        <p:nvSpPr>
          <p:cNvPr id="29699" name="Rectangle 5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r>
              <a:rPr lang="en-US" sz="3200" b="1" dirty="0" smtClean="0">
                <a:latin typeface="KG Primary Penmanship" panose="02000506000000020003" pitchFamily="2" charset="0"/>
                <a:ea typeface="ＭＳ Ｐゴシック" panose="020B0600070205080204" pitchFamily="34" charset="-128"/>
              </a:rPr>
              <a:t>Words Their Way is a differentiated spelling program designed to target students at their individual readiness levels.  A Spelling Inventory is given to determine each student’s starting point.  Students are grouped according to levels and given different spelling lists.  Most classes will have 4-5 groups of students working on different spelling patterns.</a:t>
            </a:r>
            <a:r>
              <a:rPr lang="en-US" dirty="0" smtClean="0">
                <a:ea typeface="ＭＳ Ｐゴシック" panose="020B0600070205080204" pitchFamily="34" charset="-128"/>
              </a:rPr>
              <a:t/>
            </a:r>
            <a:br>
              <a:rPr lang="en-US" dirty="0" smtClean="0">
                <a:ea typeface="ＭＳ Ｐゴシック" panose="020B0600070205080204" pitchFamily="34" charset="-128"/>
              </a:rPr>
            </a:br>
            <a:endParaRPr lang="en-US" dirty="0" smtClean="0"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691822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sz="6000" dirty="0" smtClean="0">
                <a:latin typeface="KG True Colors" panose="02000506000000020003" pitchFamily="2" charset="0"/>
              </a:rPr>
              <a:t>Words Their Way </a:t>
            </a:r>
            <a:br>
              <a:rPr lang="en-US" sz="6000" dirty="0" smtClean="0">
                <a:latin typeface="KG True Colors" panose="02000506000000020003" pitchFamily="2" charset="0"/>
              </a:rPr>
            </a:br>
            <a:r>
              <a:rPr lang="en-US" sz="6000" dirty="0" smtClean="0">
                <a:latin typeface="KG True Colors" panose="02000506000000020003" pitchFamily="2" charset="0"/>
              </a:rPr>
              <a:t>Spelling Inventory</a:t>
            </a:r>
            <a:endParaRPr lang="en-US" sz="6000" dirty="0">
              <a:latin typeface="KG True Colors" panose="02000506000000020003" pitchFamily="2" charset="0"/>
            </a:endParaRPr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04012" y="1737362"/>
            <a:ext cx="6444935" cy="4795469"/>
          </a:xfrm>
        </p:spPr>
      </p:pic>
    </p:spTree>
    <p:extLst>
      <p:ext uri="{BB962C8B-B14F-4D97-AF65-F5344CB8AC3E}">
        <p14:creationId xmlns:p14="http://schemas.microsoft.com/office/powerpoint/2010/main" val="3639574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5" name="Text Box 3"/>
          <p:cNvSpPr txBox="1">
            <a:spLocks noChangeArrowheads="1"/>
          </p:cNvSpPr>
          <p:nvPr/>
        </p:nvSpPr>
        <p:spPr bwMode="auto">
          <a:xfrm>
            <a:off x="825500" y="1507788"/>
            <a:ext cx="10553700" cy="48167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50000"/>
              </a:spcBef>
              <a:buFont typeface="Wingdings" panose="05000000000000000000" pitchFamily="2" charset="2"/>
              <a:buChar char="Ø"/>
              <a:defRPr/>
            </a:pPr>
            <a:r>
              <a:rPr lang="en-US" sz="4600" dirty="0"/>
              <a:t> </a:t>
            </a:r>
            <a:r>
              <a:rPr lang="en-US" dirty="0">
                <a:latin typeface="KG Primary Penmanship" panose="02000506000000020003" pitchFamily="2" charset="0"/>
              </a:rPr>
              <a:t>Everyday Counts </a:t>
            </a:r>
            <a:r>
              <a:rPr lang="en-US" dirty="0" smtClean="0">
                <a:latin typeface="KG Primary Penmanship" panose="02000506000000020003" pitchFamily="2" charset="0"/>
              </a:rPr>
              <a:t>Calendar</a:t>
            </a:r>
          </a:p>
          <a:p>
            <a:pPr eaLnBrk="1" hangingPunct="1">
              <a:spcBef>
                <a:spcPct val="50000"/>
              </a:spcBef>
              <a:buFont typeface="Wingdings" panose="05000000000000000000" pitchFamily="2" charset="2"/>
              <a:buChar char="Ø"/>
              <a:defRPr/>
            </a:pPr>
            <a:r>
              <a:rPr lang="en-US" dirty="0">
                <a:latin typeface="KG Primary Penmanship" panose="02000506000000020003" pitchFamily="2" charset="0"/>
              </a:rPr>
              <a:t> </a:t>
            </a:r>
            <a:r>
              <a:rPr lang="en-US" dirty="0" smtClean="0">
                <a:latin typeface="KG Primary Penmanship" panose="02000506000000020003" pitchFamily="2" charset="0"/>
              </a:rPr>
              <a:t>  IXL online math program. We will tape their log in cards in their yellow folder once we begin using the program at school.</a:t>
            </a:r>
          </a:p>
          <a:p>
            <a:pPr eaLnBrk="1" hangingPunct="1">
              <a:spcBef>
                <a:spcPct val="50000"/>
              </a:spcBef>
              <a:buFont typeface="Wingdings" panose="05000000000000000000" pitchFamily="2" charset="2"/>
              <a:buChar char="Ø"/>
              <a:defRPr/>
            </a:pPr>
            <a:r>
              <a:rPr lang="en-US" sz="4600" dirty="0" smtClean="0"/>
              <a:t> </a:t>
            </a:r>
            <a:r>
              <a:rPr lang="en-US" dirty="0" smtClean="0">
                <a:latin typeface="KG Primary Penmanship" panose="02000506000000020003" pitchFamily="2" charset="0"/>
              </a:rPr>
              <a:t>Go Math &amp; HISD Planning Guides</a:t>
            </a:r>
            <a:endParaRPr lang="en-US" dirty="0">
              <a:latin typeface="KG Primary Penmanship" panose="02000506000000020003" pitchFamily="2" charset="0"/>
            </a:endParaRPr>
          </a:p>
          <a:p>
            <a:pPr lvl="1">
              <a:spcBef>
                <a:spcPct val="50000"/>
              </a:spcBef>
              <a:buFont typeface="Wingdings" panose="05000000000000000000" pitchFamily="2" charset="2"/>
              <a:buChar char="Ø"/>
              <a:defRPr/>
            </a:pPr>
            <a:r>
              <a:rPr lang="en-US" dirty="0" smtClean="0">
                <a:latin typeface="KG Primary Penmanship" panose="02000506000000020003" pitchFamily="2" charset="0"/>
              </a:rPr>
              <a:t>Math Facts</a:t>
            </a:r>
          </a:p>
          <a:p>
            <a:pPr lvl="1">
              <a:spcBef>
                <a:spcPct val="50000"/>
              </a:spcBef>
              <a:buFont typeface="Wingdings" panose="05000000000000000000" pitchFamily="2" charset="2"/>
              <a:buChar char="Ø"/>
              <a:defRPr/>
            </a:pPr>
            <a:r>
              <a:rPr lang="en-US" dirty="0" smtClean="0">
                <a:latin typeface="KG Primary Penmanship" panose="02000506000000020003" pitchFamily="2" charset="0"/>
              </a:rPr>
              <a:t>BUILD Workstations: Buddy games, Using </a:t>
            </a:r>
            <a:r>
              <a:rPr lang="en-US" dirty="0" err="1" smtClean="0">
                <a:latin typeface="KG Primary Penmanship" panose="02000506000000020003" pitchFamily="2" charset="0"/>
              </a:rPr>
              <a:t>manipulatives</a:t>
            </a:r>
            <a:r>
              <a:rPr lang="en-US" dirty="0" smtClean="0">
                <a:latin typeface="KG Primary Penmanship" panose="02000506000000020003" pitchFamily="2" charset="0"/>
              </a:rPr>
              <a:t>, Independent, Learning about numbers, Doing Math (Small groups meet with teacher)</a:t>
            </a:r>
            <a:endParaRPr lang="en-US" dirty="0">
              <a:latin typeface="KG Primary Penmanship" panose="02000506000000020003" pitchFamily="2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895600" y="492125"/>
            <a:ext cx="50292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dirty="0" smtClean="0">
                <a:latin typeface="KG True Colors" panose="02000506000000020003" pitchFamily="2" charset="0"/>
              </a:rPr>
              <a:t>Math</a:t>
            </a:r>
            <a:endParaRPr lang="en-US" sz="6000" dirty="0">
              <a:latin typeface="KG True Colors" panose="02000506000000020003" pitchFamily="2" charset="0"/>
            </a:endParaRPr>
          </a:p>
        </p:txBody>
      </p:sp>
      <p:pic>
        <p:nvPicPr>
          <p:cNvPr id="5" name="Picture 5" descr="http://theclubhousecamp.com/wp-content/uploads/2010/12/math-puzzle-games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89901" y="152232"/>
            <a:ext cx="1644773" cy="1492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67347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097280" y="249135"/>
            <a:ext cx="10058400" cy="1450757"/>
          </a:xfrm>
        </p:spPr>
        <p:txBody>
          <a:bodyPr>
            <a:normAutofit/>
          </a:bodyPr>
          <a:lstStyle/>
          <a:p>
            <a:r>
              <a:rPr lang="en-US" sz="6000" dirty="0" smtClean="0">
                <a:latin typeface="KG True Colors" panose="02000506000000020003" pitchFamily="2" charset="0"/>
              </a:rPr>
              <a:t>Every Day Math Sample Lesson</a:t>
            </a:r>
            <a:endParaRPr lang="en-US" sz="6000" dirty="0">
              <a:latin typeface="KG True Colors" panose="02000506000000020003" pitchFamily="2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097279" y="1820334"/>
            <a:ext cx="10058401" cy="4023360"/>
          </a:xfrm>
        </p:spPr>
        <p:txBody>
          <a:bodyPr>
            <a:normAutofit/>
          </a:bodyPr>
          <a:lstStyle/>
          <a:p>
            <a:pPr lvl="2">
              <a:buFont typeface="Arial" panose="020B0604020202020204" pitchFamily="34" charset="0"/>
              <a:buChar char="•"/>
            </a:pPr>
            <a:r>
              <a:rPr lang="en-US" sz="2600" dirty="0" smtClean="0">
                <a:latin typeface="KG Primary Penmanship" panose="02000506000000020003" pitchFamily="2" charset="0"/>
              </a:rPr>
              <a:t>Problem Solving Journal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sz="2600" dirty="0" smtClean="0">
                <a:latin typeface="KG Primary Penmanship" panose="02000506000000020003" pitchFamily="2" charset="0"/>
              </a:rPr>
              <a:t>Math Talks (Number strings, Number of the Day)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sz="2600" dirty="0" smtClean="0">
                <a:latin typeface="KG Primary Penmanship" panose="02000506000000020003" pitchFamily="2" charset="0"/>
              </a:rPr>
              <a:t>Whole Group Instruction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sz="2600" dirty="0" smtClean="0">
                <a:latin typeface="KG Primary Penmanship" panose="02000506000000020003" pitchFamily="2" charset="0"/>
              </a:rPr>
              <a:t>BUILD Workstations/Small Group Math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sz="2600" dirty="0" smtClean="0">
                <a:latin typeface="KG Primary Penmanship" panose="02000506000000020003" pitchFamily="2" charset="0"/>
              </a:rPr>
              <a:t>Closure/Evaluation (Exit Ticket)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sz="2600" dirty="0" smtClean="0">
                <a:latin typeface="KG Primary Penmanship" panose="02000506000000020003" pitchFamily="2" charset="0"/>
              </a:rPr>
              <a:t>Review Homework</a:t>
            </a:r>
          </a:p>
          <a:p>
            <a:pPr marL="0" indent="0">
              <a:buNone/>
            </a:pPr>
            <a:endParaRPr lang="en-US" sz="3200" dirty="0">
              <a:latin typeface="KG Primary Penmanship" panose="02000506000000020003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2604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latin typeface="KG True Colors" panose="02000506000000020003" pitchFamily="2" charset="0"/>
              </a:rPr>
              <a:t>Math Units – 1</a:t>
            </a:r>
            <a:r>
              <a:rPr lang="en-US" baseline="30000" dirty="0" smtClean="0">
                <a:latin typeface="KG True Colors" panose="02000506000000020003" pitchFamily="2" charset="0"/>
              </a:rPr>
              <a:t>st</a:t>
            </a:r>
            <a:r>
              <a:rPr lang="en-US" dirty="0" smtClean="0">
                <a:latin typeface="KG True Colors" panose="02000506000000020003" pitchFamily="2" charset="0"/>
              </a:rPr>
              <a:t> semester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en-US" dirty="0" smtClean="0"/>
              <a:t>Unit 1: Establish </a:t>
            </a:r>
            <a:r>
              <a:rPr lang="en-US" dirty="0"/>
              <a:t>m</a:t>
            </a:r>
            <a:r>
              <a:rPr lang="en-US" dirty="0" smtClean="0"/>
              <a:t>ath routines &amp; Count forward to 120 (by 1’s, 5’s &amp; 10’s) &amp; backwards from 100  (by 1’s)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 smtClean="0"/>
              <a:t>Unit 2: Recognize, compose, decompose and represent numbers to 99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 smtClean="0"/>
              <a:t>Unit 3: Place Value- Generate, compare and order numbers to 99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 smtClean="0"/>
              <a:t>Unit 4: Count forward up to 120  (by 1’s, 5’s &amp; 10’s and by 2’s to 20) and backward from 120 (by 1’s)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 smtClean="0"/>
              <a:t>Unit 5: Data analysis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 smtClean="0"/>
              <a:t>Unit 6: Use models to generate &amp; solve addition/subtraction work problems to 10 (result unknown and change unknown problems to 10)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 smtClean="0"/>
              <a:t>Unit 7: Money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824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latin typeface="KG True Colors" panose="02000506000000020003" pitchFamily="2" charset="0"/>
              </a:rPr>
              <a:t>Math Units- 2</a:t>
            </a:r>
            <a:r>
              <a:rPr lang="en-US" baseline="30000" dirty="0" smtClean="0">
                <a:latin typeface="KG True Colors" panose="02000506000000020003" pitchFamily="2" charset="0"/>
              </a:rPr>
              <a:t>nd</a:t>
            </a:r>
            <a:r>
              <a:rPr lang="en-US" dirty="0" smtClean="0">
                <a:latin typeface="KG True Colors" panose="02000506000000020003" pitchFamily="2" charset="0"/>
              </a:rPr>
              <a:t> semester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7279" y="1845733"/>
            <a:ext cx="10058401" cy="4681191"/>
          </a:xfrm>
        </p:spPr>
        <p:txBody>
          <a:bodyPr>
            <a:normAutofit fontScale="92500" lnSpcReduction="20000"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US" dirty="0" smtClean="0"/>
              <a:t>Unit 8: Use tools to illustrate, describe and measure length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 smtClean="0"/>
              <a:t>Unit 9: Classify, create, identify and compose 2 and 3 dimensional figures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 smtClean="0"/>
              <a:t>Unit 10: Identify fractions with 2 dimensional figures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 smtClean="0"/>
              <a:t>Unit 11: Time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 smtClean="0"/>
              <a:t>Unit 12: Recognize, compose, decompose and represent numbers to 120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 smtClean="0"/>
              <a:t>Unit 13: Place Value- Generate, compare and order numbers to 120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 smtClean="0"/>
              <a:t>Unit 14: Use models to generate &amp; solve 3 and 4 term addition/subtraction result, change, and start unknown work problems to 20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 smtClean="0"/>
              <a:t>Unit 15: Use models to generate and solve comparison, difference unknown word problems to 20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 smtClean="0"/>
              <a:t>Unit 16: Count forward to 120 (by 1’s, 5’s &amp; 10’s) and backwards from 120 (by 1’s)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 smtClean="0"/>
              <a:t>Unit 17: Financial literacy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 smtClean="0"/>
              <a:t>Unit 18: Use models to generate and solve addition/subtraction comparison, smaller and larger unknown word problems to 20</a:t>
            </a:r>
          </a:p>
        </p:txBody>
      </p:sp>
    </p:spTree>
    <p:extLst>
      <p:ext uri="{BB962C8B-B14F-4D97-AF65-F5344CB8AC3E}">
        <p14:creationId xmlns:p14="http://schemas.microsoft.com/office/powerpoint/2010/main" val="1427684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8000" dirty="0" smtClean="0">
                <a:latin typeface="KG True Colors" panose="02000506000000020003" pitchFamily="2" charset="0"/>
                <a:ea typeface="HelloIHeartYou" panose="02000603000000000000" pitchFamily="2" charset="0"/>
              </a:rPr>
              <a:t>Global Learning</a:t>
            </a:r>
            <a:endParaRPr lang="en-US" sz="8000" dirty="0">
              <a:latin typeface="KG True Colors" panose="02000506000000020003" pitchFamily="2" charset="0"/>
              <a:ea typeface="HelloIHeartYou" panose="02000603000000000000" pitchFamily="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US" sz="6000" dirty="0" smtClean="0">
                <a:latin typeface="KG True Colors" panose="02000506000000020003" pitchFamily="2" charset="0"/>
                <a:ea typeface="HelloIHeartYou" panose="02000603000000000000" pitchFamily="2" charset="0"/>
              </a:rPr>
              <a:t>Each 9 weeks we will facilitate a global lesson.</a:t>
            </a:r>
            <a:endParaRPr lang="en-US" sz="6000" dirty="0">
              <a:latin typeface="KG True Colors" panose="02000506000000020003" pitchFamily="2" charset="0"/>
              <a:ea typeface="HelloIHeartYou" panose="02000603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51232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1524000" y="3175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en-US" sz="4000" dirty="0">
                <a:latin typeface="KG True Colors" panose="02000506000000020003" pitchFamily="2" charset="0"/>
              </a:rPr>
              <a:t>Science Scope &amp; Sequence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1282700" y="1208088"/>
            <a:ext cx="5791200" cy="5257800"/>
          </a:xfrm>
        </p:spPr>
        <p:txBody>
          <a:bodyPr>
            <a:noAutofit/>
          </a:bodyPr>
          <a:lstStyle/>
          <a:p>
            <a:r>
              <a:rPr lang="en-US" sz="3200" dirty="0">
                <a:latin typeface="KG Primary Penmanship" panose="02000506000000020003" pitchFamily="2" charset="0"/>
              </a:rPr>
              <a:t>Light, Heat and Sound Energy</a:t>
            </a:r>
          </a:p>
          <a:p>
            <a:r>
              <a:rPr lang="en-US" sz="3200" dirty="0">
                <a:latin typeface="KG Primary Penmanship" panose="02000506000000020003" pitchFamily="2" charset="0"/>
              </a:rPr>
              <a:t>Motion &amp; Position</a:t>
            </a:r>
          </a:p>
          <a:p>
            <a:r>
              <a:rPr lang="en-US" sz="3200" dirty="0">
                <a:latin typeface="KG Primary Penmanship" panose="02000506000000020003" pitchFamily="2" charset="0"/>
              </a:rPr>
              <a:t>Magnetism</a:t>
            </a:r>
          </a:p>
          <a:p>
            <a:r>
              <a:rPr lang="en-US" sz="3200" dirty="0">
                <a:latin typeface="KG Primary Penmanship" panose="02000506000000020003" pitchFamily="2" charset="0"/>
              </a:rPr>
              <a:t>Earth Materials</a:t>
            </a:r>
          </a:p>
          <a:p>
            <a:r>
              <a:rPr lang="en-US" sz="3200" dirty="0">
                <a:latin typeface="KG Primary Penmanship" panose="02000506000000020003" pitchFamily="2" charset="0"/>
              </a:rPr>
              <a:t>Conservation</a:t>
            </a:r>
          </a:p>
          <a:p>
            <a:r>
              <a:rPr lang="en-US" sz="3200" dirty="0">
                <a:latin typeface="KG Primary Penmanship" panose="02000506000000020003" pitchFamily="2" charset="0"/>
              </a:rPr>
              <a:t>Patterns of Change</a:t>
            </a:r>
          </a:p>
          <a:p>
            <a:pPr lvl="1"/>
            <a:r>
              <a:rPr lang="en-US" sz="3200" dirty="0" smtClean="0">
                <a:latin typeface="KG Primary Penmanship" panose="02000506000000020003" pitchFamily="2" charset="0"/>
              </a:rPr>
              <a:t>Weather</a:t>
            </a:r>
          </a:p>
          <a:p>
            <a:pPr lvl="1"/>
            <a:r>
              <a:rPr lang="en-US" sz="3200" dirty="0" smtClean="0">
                <a:latin typeface="KG Primary Penmanship" panose="02000506000000020003" pitchFamily="2" charset="0"/>
              </a:rPr>
              <a:t>Objects in the Sky</a:t>
            </a: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6134100" y="1146175"/>
            <a:ext cx="5791200" cy="5257800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200" dirty="0" smtClean="0">
                <a:latin typeface="KG Primary Penmanship" panose="02000506000000020003" pitchFamily="2" charset="0"/>
              </a:rPr>
              <a:t>Living Organisms vs. Nonliving Objects</a:t>
            </a:r>
          </a:p>
          <a:p>
            <a:r>
              <a:rPr lang="en-US" sz="3200" dirty="0" smtClean="0">
                <a:latin typeface="KG Primary Penmanship" panose="02000506000000020003" pitchFamily="2" charset="0"/>
              </a:rPr>
              <a:t>Plant Parts</a:t>
            </a:r>
          </a:p>
          <a:p>
            <a:r>
              <a:rPr lang="en-US" sz="3200" dirty="0" smtClean="0">
                <a:latin typeface="KG Primary Penmanship" panose="02000506000000020003" pitchFamily="2" charset="0"/>
              </a:rPr>
              <a:t>Animals Features &amp; Life Cycles</a:t>
            </a:r>
          </a:p>
          <a:p>
            <a:r>
              <a:rPr lang="en-US" sz="3200" dirty="0" smtClean="0">
                <a:latin typeface="KG Primary Penmanship" panose="02000506000000020003" pitchFamily="2" charset="0"/>
              </a:rPr>
              <a:t>Environmental Interactions</a:t>
            </a:r>
          </a:p>
          <a:p>
            <a:pPr lvl="1"/>
            <a:r>
              <a:rPr lang="en-US" sz="3200" dirty="0" smtClean="0">
                <a:latin typeface="KG Primary Penmanship" panose="02000506000000020003" pitchFamily="2" charset="0"/>
              </a:rPr>
              <a:t>Food Chains</a:t>
            </a:r>
          </a:p>
        </p:txBody>
      </p:sp>
    </p:spTree>
    <p:extLst>
      <p:ext uri="{BB962C8B-B14F-4D97-AF65-F5344CB8AC3E}">
        <p14:creationId xmlns:p14="http://schemas.microsoft.com/office/powerpoint/2010/main" val="672294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1371600" y="19051"/>
            <a:ext cx="9296400" cy="917575"/>
          </a:xfrm>
        </p:spPr>
        <p:txBody>
          <a:bodyPr>
            <a:normAutofit/>
          </a:bodyPr>
          <a:lstStyle/>
          <a:p>
            <a:pPr algn="ctr"/>
            <a:r>
              <a:rPr lang="en-US" sz="4000" dirty="0">
                <a:latin typeface="KG True Colors" panose="02000506000000020003" pitchFamily="2" charset="0"/>
              </a:rPr>
              <a:t>Social Studies Scope &amp; Sequence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1689100" y="1089026"/>
            <a:ext cx="6324600" cy="3825875"/>
          </a:xfrm>
        </p:spPr>
        <p:txBody>
          <a:bodyPr>
            <a:noAutofit/>
          </a:bodyPr>
          <a:lstStyle/>
          <a:p>
            <a:r>
              <a:rPr lang="en-US" sz="3200" dirty="0">
                <a:latin typeface="KG Primary Penmanship" panose="02000506000000020003" pitchFamily="2" charset="0"/>
              </a:rPr>
              <a:t>Rules and Routines</a:t>
            </a:r>
          </a:p>
          <a:p>
            <a:r>
              <a:rPr lang="en-US" sz="3200" dirty="0">
                <a:latin typeface="KG Primary Penmanship" panose="02000506000000020003" pitchFamily="2" charset="0"/>
              </a:rPr>
              <a:t>Government</a:t>
            </a:r>
          </a:p>
          <a:p>
            <a:r>
              <a:rPr lang="en-US" sz="3200" dirty="0">
                <a:latin typeface="KG Primary Penmanship" panose="02000506000000020003" pitchFamily="2" charset="0"/>
              </a:rPr>
              <a:t>Understanding History</a:t>
            </a:r>
          </a:p>
          <a:p>
            <a:r>
              <a:rPr lang="en-US" sz="3200" dirty="0">
                <a:latin typeface="KG Primary Penmanship" panose="02000506000000020003" pitchFamily="2" charset="0"/>
              </a:rPr>
              <a:t>Understanding Economics</a:t>
            </a:r>
          </a:p>
          <a:p>
            <a:r>
              <a:rPr lang="en-US" sz="3200" dirty="0">
                <a:latin typeface="KG Primary Penmanship" panose="02000506000000020003" pitchFamily="2" charset="0"/>
              </a:rPr>
              <a:t>Good Citizenship</a:t>
            </a:r>
          </a:p>
          <a:p>
            <a:r>
              <a:rPr lang="en-US" sz="3200" dirty="0">
                <a:latin typeface="KG Primary Penmanship" panose="02000506000000020003" pitchFamily="2" charset="0"/>
              </a:rPr>
              <a:t>Understanding Celebrations</a:t>
            </a:r>
          </a:p>
          <a:p>
            <a:r>
              <a:rPr lang="en-US" sz="3200" dirty="0">
                <a:latin typeface="KG Primary Penmanship" panose="02000506000000020003" pitchFamily="2" charset="0"/>
              </a:rPr>
              <a:t>Geography</a:t>
            </a:r>
          </a:p>
          <a:p>
            <a:r>
              <a:rPr lang="en-US" sz="3200" dirty="0">
                <a:latin typeface="KG Primary Penmanship" panose="02000506000000020003" pitchFamily="2" charset="0"/>
              </a:rPr>
              <a:t>Remembering Important People and Events</a:t>
            </a:r>
          </a:p>
          <a:p>
            <a:endParaRPr lang="en-US" sz="3200" dirty="0">
              <a:latin typeface="KG Primary Penmanship" panose="02000506000000020003" pitchFamily="2" charset="0"/>
            </a:endParaRPr>
          </a:p>
          <a:p>
            <a:endParaRPr lang="en-US" sz="3200" dirty="0">
              <a:latin typeface="KG Primary Penmanship" panose="02000506000000020003" pitchFamily="2" charset="0"/>
            </a:endParaRPr>
          </a:p>
          <a:p>
            <a:endParaRPr lang="en-US" sz="3200" dirty="0">
              <a:latin typeface="KG Primary Penmanship" panose="02000506000000020003" pitchFamily="2" charset="0"/>
            </a:endParaRP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6654800" y="1089026"/>
            <a:ext cx="6324600" cy="3825875"/>
          </a:xfrm>
          <a:prstGeom prst="rect">
            <a:avLst/>
          </a:prstGeom>
        </p:spPr>
        <p:txBody>
          <a:bodyPr vert="horz" lIns="0" tIns="45720" rIns="0" bIns="45720" rtlCol="0">
            <a:normAutofit fontScale="47500" lnSpcReduction="20000"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6700" dirty="0" smtClean="0">
                <a:latin typeface="KG Primary Penmanship" panose="02000506000000020003" pitchFamily="2" charset="0"/>
              </a:rPr>
              <a:t>Working in My Community</a:t>
            </a:r>
          </a:p>
          <a:p>
            <a:r>
              <a:rPr lang="en-US" sz="6700" dirty="0" smtClean="0">
                <a:latin typeface="KG Primary Penmanship" panose="02000506000000020003" pitchFamily="2" charset="0"/>
              </a:rPr>
              <a:t>The Earth and Us</a:t>
            </a:r>
          </a:p>
          <a:p>
            <a:r>
              <a:rPr lang="en-US" sz="6700" dirty="0" smtClean="0">
                <a:latin typeface="KG Primary Penmanship" panose="02000506000000020003" pitchFamily="2" charset="0"/>
              </a:rPr>
              <a:t>Technology</a:t>
            </a:r>
          </a:p>
          <a:p>
            <a:r>
              <a:rPr lang="en-US" sz="6700" dirty="0" smtClean="0">
                <a:latin typeface="KG Primary Penmanship" panose="02000506000000020003" pitchFamily="2" charset="0"/>
              </a:rPr>
              <a:t>Recording the Changes in Our Lives</a:t>
            </a:r>
          </a:p>
          <a:p>
            <a:r>
              <a:rPr lang="en-US" sz="6700" dirty="0" smtClean="0">
                <a:latin typeface="KG Primary Penmanship" panose="02000506000000020003" pitchFamily="2" charset="0"/>
              </a:rPr>
              <a:t>Making Decisions</a:t>
            </a:r>
          </a:p>
          <a:p>
            <a:r>
              <a:rPr lang="en-US" sz="6700" dirty="0" smtClean="0">
                <a:latin typeface="KG Primary Penmanship" panose="02000506000000020003" pitchFamily="2" charset="0"/>
              </a:rPr>
              <a:t>Solving Problems</a:t>
            </a:r>
          </a:p>
          <a:p>
            <a:r>
              <a:rPr lang="en-US" sz="6700" dirty="0" smtClean="0">
                <a:latin typeface="KG Primary Penmanship" panose="02000506000000020003" pitchFamily="2" charset="0"/>
              </a:rPr>
              <a:t>Into the Future</a:t>
            </a:r>
          </a:p>
          <a:p>
            <a:endParaRPr lang="en-US" sz="1200" dirty="0" smtClean="0"/>
          </a:p>
          <a:p>
            <a:endParaRPr lang="en-US" sz="1200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4680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4191000" y="1114425"/>
            <a:ext cx="6870700" cy="762000"/>
          </a:xfrm>
        </p:spPr>
        <p:txBody>
          <a:bodyPr>
            <a:noAutofit/>
          </a:bodyPr>
          <a:lstStyle/>
          <a:p>
            <a:pPr eaLnBrk="1" hangingPunct="1"/>
            <a:r>
              <a:rPr lang="en-US" sz="6000" dirty="0">
                <a:latin typeface="KG True Colors" panose="02000506000000020003" pitchFamily="2" charset="0"/>
              </a:rPr>
              <a:t>Volunteering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idx="1"/>
          </p:nvPr>
        </p:nvSpPr>
        <p:spPr>
          <a:xfrm>
            <a:off x="1984375" y="4029077"/>
            <a:ext cx="7659687" cy="1225550"/>
          </a:xfrm>
        </p:spPr>
        <p:txBody>
          <a:bodyPr>
            <a:noAutofit/>
          </a:bodyPr>
          <a:lstStyle/>
          <a:p>
            <a:pPr eaLnBrk="1" hangingPunct="1">
              <a:lnSpc>
                <a:spcPct val="90000"/>
              </a:lnSpc>
            </a:pPr>
            <a:endParaRPr lang="en-US" sz="3200" dirty="0">
              <a:latin typeface="KG Primary Penmanship" panose="02000506000000020003" pitchFamily="2" charset="0"/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3200" dirty="0">
                <a:latin typeface="KG Primary Penmanship" panose="02000506000000020003" pitchFamily="2" charset="0"/>
              </a:rPr>
              <a:t>Please make sure you have been cleared 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3200" dirty="0">
                <a:latin typeface="KG Primary Penmanship" panose="02000506000000020003" pitchFamily="2" charset="0"/>
              </a:rPr>
              <a:t>by the front </a:t>
            </a:r>
            <a:r>
              <a:rPr lang="en-US" sz="3200" dirty="0" smtClean="0">
                <a:latin typeface="KG Primary Penmanship" panose="02000506000000020003" pitchFamily="2" charset="0"/>
              </a:rPr>
              <a:t>office this year </a:t>
            </a:r>
            <a:r>
              <a:rPr lang="en-US" sz="3200" dirty="0">
                <a:latin typeface="KG Primary Penmanship" panose="02000506000000020003" pitchFamily="2" charset="0"/>
              </a:rPr>
              <a:t>in order to volunteer </a:t>
            </a:r>
            <a:r>
              <a:rPr lang="en-US" sz="3200" dirty="0">
                <a:latin typeface="KG Primary Penmanship" panose="02000506000000020003" pitchFamily="2" charset="0"/>
                <a:sym typeface="Wingdings" panose="05000000000000000000" pitchFamily="2" charset="2"/>
              </a:rPr>
              <a:t></a:t>
            </a:r>
            <a:r>
              <a:rPr lang="en-US" sz="3200" dirty="0">
                <a:latin typeface="KG Primary Penmanship" panose="02000506000000020003" pitchFamily="2" charset="0"/>
              </a:rPr>
              <a:t> </a:t>
            </a:r>
          </a:p>
        </p:txBody>
      </p:sp>
      <p:sp>
        <p:nvSpPr>
          <p:cNvPr id="28676" name="AutoShape 5" descr="9k="/>
          <p:cNvSpPr>
            <a:spLocks noChangeAspect="1" noChangeArrowheads="1"/>
          </p:cNvSpPr>
          <p:nvPr/>
        </p:nvSpPr>
        <p:spPr bwMode="auto">
          <a:xfrm>
            <a:off x="1679575" y="460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b="1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black"/>
              </a:solidFill>
            </a:endParaRPr>
          </a:p>
        </p:txBody>
      </p:sp>
      <p:pic>
        <p:nvPicPr>
          <p:cNvPr id="28677" name="Picture 7" descr="help_wanted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6263" y="2362201"/>
            <a:ext cx="1485900" cy="179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2849134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3568700" y="1014413"/>
            <a:ext cx="6870700" cy="609600"/>
          </a:xfrm>
        </p:spPr>
        <p:txBody>
          <a:bodyPr>
            <a:noAutofit/>
          </a:bodyPr>
          <a:lstStyle/>
          <a:p>
            <a:pPr eaLnBrk="1" hangingPunct="1"/>
            <a:r>
              <a:rPr lang="en-US" sz="6000" dirty="0">
                <a:latin typeface="KG True Colors" panose="02000506000000020003" pitchFamily="2" charset="0"/>
              </a:rPr>
              <a:t>Communication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idx="1"/>
          </p:nvPr>
        </p:nvSpPr>
        <p:spPr>
          <a:xfrm>
            <a:off x="2413000" y="2582862"/>
            <a:ext cx="7696200" cy="3657600"/>
          </a:xfrm>
        </p:spPr>
        <p:txBody>
          <a:bodyPr/>
          <a:lstStyle/>
          <a:p>
            <a:pPr eaLnBrk="1" hangingPunct="1"/>
            <a:r>
              <a:rPr lang="en-US" sz="3200" dirty="0">
                <a:latin typeface="KG Primary Penmanship" panose="02000506000000020003" pitchFamily="2" charset="0"/>
              </a:rPr>
              <a:t>Yellow </a:t>
            </a:r>
            <a:r>
              <a:rPr lang="en-US" sz="3200" dirty="0" smtClean="0">
                <a:latin typeface="KG Primary Penmanship" panose="02000506000000020003" pitchFamily="2" charset="0"/>
              </a:rPr>
              <a:t>folders, Tuesday folders and Blue Conduct folders</a:t>
            </a:r>
            <a:endParaRPr lang="en-US" sz="3200" dirty="0">
              <a:latin typeface="KG Primary Penmanship" panose="02000506000000020003" pitchFamily="2" charset="0"/>
            </a:endParaRPr>
          </a:p>
          <a:p>
            <a:pPr eaLnBrk="1" hangingPunct="1"/>
            <a:r>
              <a:rPr lang="en-US" sz="3200" dirty="0">
                <a:latin typeface="KG Primary Penmanship" panose="02000506000000020003" pitchFamily="2" charset="0"/>
              </a:rPr>
              <a:t>Wiki </a:t>
            </a:r>
            <a:r>
              <a:rPr lang="en-US" sz="3200" smtClean="0">
                <a:latin typeface="KG Primary Penmanship" panose="02000506000000020003" pitchFamily="2" charset="0"/>
              </a:rPr>
              <a:t>page </a:t>
            </a:r>
          </a:p>
          <a:p>
            <a:pPr eaLnBrk="1" hangingPunct="1"/>
            <a:r>
              <a:rPr lang="en-US" sz="3200" smtClean="0">
                <a:latin typeface="KG Primary Penmanship" panose="02000506000000020003" pitchFamily="2" charset="0"/>
              </a:rPr>
              <a:t>Phone</a:t>
            </a:r>
            <a:r>
              <a:rPr lang="en-US" sz="3200" dirty="0">
                <a:latin typeface="KG Primary Penmanship" panose="02000506000000020003" pitchFamily="2" charset="0"/>
              </a:rPr>
              <a:t>, email, or note</a:t>
            </a:r>
          </a:p>
        </p:txBody>
      </p:sp>
      <p:pic>
        <p:nvPicPr>
          <p:cNvPr id="22532" name="Picture 7" descr="est_contactingteache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04050" y="3879850"/>
            <a:ext cx="1828800" cy="182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4" name="Picture 8" descr="http://www.quia.com/files/quia/users/greendale/1stgrade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15439" y="517525"/>
            <a:ext cx="1101725" cy="993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9097622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928414" y="1261241"/>
            <a:ext cx="10312400" cy="3994369"/>
          </a:xfrm>
        </p:spPr>
        <p:txBody>
          <a:bodyPr>
            <a:noAutofit/>
          </a:bodyPr>
          <a:lstStyle/>
          <a:p>
            <a:pPr algn="ctr"/>
            <a:r>
              <a:rPr lang="en-US" sz="6000" dirty="0" smtClean="0">
                <a:latin typeface="KG True Colors" panose="02000506000000020003" pitchFamily="2" charset="0"/>
              </a:rPr>
              <a:t>This document will be sent to you via email and posted on our classroom website.</a:t>
            </a:r>
            <a:br>
              <a:rPr lang="en-US" sz="6000" dirty="0" smtClean="0">
                <a:latin typeface="KG True Colors" panose="02000506000000020003" pitchFamily="2" charset="0"/>
              </a:rPr>
            </a:br>
            <a:r>
              <a:rPr lang="en-US" sz="6000" dirty="0" smtClean="0">
                <a:latin typeface="KG True Colors" panose="02000506000000020003" pitchFamily="2" charset="0"/>
              </a:rPr>
              <a:t/>
            </a:r>
            <a:br>
              <a:rPr lang="en-US" sz="6000" dirty="0" smtClean="0">
                <a:latin typeface="KG True Colors" panose="02000506000000020003" pitchFamily="2" charset="0"/>
              </a:rPr>
            </a:br>
            <a:r>
              <a:rPr lang="en-US" sz="6000" dirty="0" smtClean="0">
                <a:latin typeface="KG True Colors" panose="02000506000000020003" pitchFamily="2" charset="0"/>
              </a:rPr>
              <a:t>Thanks so much for coming!  Have a great night!! </a:t>
            </a:r>
            <a:endParaRPr lang="en-US" sz="6000" dirty="0">
              <a:latin typeface="KG True Colors" panose="02000506000000020003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56167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 eaLnBrk="1" hangingPunct="1"/>
            <a:r>
              <a:rPr lang="en-US" sz="6000" dirty="0" smtClean="0">
                <a:latin typeface="KG True Colors" panose="02000506000000020003" pitchFamily="2" charset="0"/>
                <a:ea typeface="ＭＳ Ｐゴシック" panose="020B0600070205080204" pitchFamily="34" charset="-128"/>
              </a:rPr>
              <a:t>Homework and Grades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 sz="3200" dirty="0" smtClean="0">
                <a:latin typeface="KG Primary Penmanship" panose="02000506000000020003" pitchFamily="2" charset="0"/>
                <a:ea typeface="ＭＳ Ｐゴシック" panose="020B0600070205080204" pitchFamily="34" charset="-128"/>
              </a:rPr>
              <a:t>Homework 	</a:t>
            </a:r>
          </a:p>
          <a:p>
            <a:pPr lvl="2"/>
            <a:r>
              <a:rPr lang="en-US" sz="2600" dirty="0" smtClean="0">
                <a:latin typeface="KG Primary Penmanship" panose="02000506000000020003" pitchFamily="2" charset="0"/>
                <a:ea typeface="ＭＳ Ｐゴシック" panose="020B0600070205080204" pitchFamily="34" charset="-128"/>
              </a:rPr>
              <a:t>– Reading, Math and Spelling Menu (not graded)</a:t>
            </a:r>
          </a:p>
          <a:p>
            <a:pPr eaLnBrk="1" hangingPunct="1"/>
            <a:r>
              <a:rPr lang="en-US" sz="3200" dirty="0" smtClean="0">
                <a:latin typeface="KG Primary Penmanship" panose="02000506000000020003" pitchFamily="2" charset="0"/>
                <a:ea typeface="ＭＳ Ｐゴシック" panose="020B0600070205080204" pitchFamily="34" charset="-128"/>
              </a:rPr>
              <a:t>Grades 	</a:t>
            </a:r>
          </a:p>
          <a:p>
            <a:pPr lvl="2"/>
            <a:r>
              <a:rPr lang="en-US" sz="2600" dirty="0" smtClean="0">
                <a:latin typeface="KG Primary Penmanship" panose="02000506000000020003" pitchFamily="2" charset="0"/>
                <a:ea typeface="ＭＳ Ｐゴシック" panose="020B0600070205080204" pitchFamily="34" charset="-128"/>
              </a:rPr>
              <a:t>–  2 per week in Reading, Language Arts and Math</a:t>
            </a:r>
            <a:br>
              <a:rPr lang="en-US" sz="2600" dirty="0" smtClean="0">
                <a:latin typeface="KG Primary Penmanship" panose="02000506000000020003" pitchFamily="2" charset="0"/>
                <a:ea typeface="ＭＳ Ｐゴシック" panose="020B0600070205080204" pitchFamily="34" charset="-128"/>
              </a:rPr>
            </a:br>
            <a:r>
              <a:rPr lang="en-US" sz="2600" dirty="0" smtClean="0">
                <a:latin typeface="KG Primary Penmanship" panose="02000506000000020003" pitchFamily="2" charset="0"/>
                <a:ea typeface="ＭＳ Ｐゴシック" panose="020B0600070205080204" pitchFamily="34" charset="-128"/>
              </a:rPr>
              <a:t>-  1 per week in Science and Social Studies</a:t>
            </a:r>
            <a:br>
              <a:rPr lang="en-US" sz="2600" dirty="0" smtClean="0">
                <a:latin typeface="KG Primary Penmanship" panose="02000506000000020003" pitchFamily="2" charset="0"/>
                <a:ea typeface="ＭＳ Ｐゴシック" panose="020B0600070205080204" pitchFamily="34" charset="-128"/>
              </a:rPr>
            </a:br>
            <a:r>
              <a:rPr lang="en-US" sz="2600" dirty="0" smtClean="0">
                <a:latin typeface="KG Primary Penmanship" panose="02000506000000020003" pitchFamily="2" charset="0"/>
                <a:ea typeface="ＭＳ Ｐゴシック" panose="020B0600070205080204" pitchFamily="34" charset="-128"/>
              </a:rPr>
              <a:t>-  Students will be given 1 opportunity to re-take failing tests.  The average of the two grades will be recorded.</a:t>
            </a:r>
          </a:p>
        </p:txBody>
      </p:sp>
      <p:pic>
        <p:nvPicPr>
          <p:cNvPr id="4" name="Picture 8" descr="http://www.quia.com/files/quia/users/greendale/1stgrade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53955" y="619125"/>
            <a:ext cx="1101725" cy="993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27286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2082800" y="482600"/>
            <a:ext cx="7772400" cy="1143000"/>
          </a:xfrm>
        </p:spPr>
        <p:txBody>
          <a:bodyPr>
            <a:normAutofit/>
          </a:bodyPr>
          <a:lstStyle/>
          <a:p>
            <a:pPr algn="ctr" eaLnBrk="1" hangingPunct="1"/>
            <a:r>
              <a:rPr lang="en-US" sz="6000" dirty="0">
                <a:latin typeface="KG True Colors" panose="02000506000000020003" pitchFamily="2" charset="0"/>
                <a:ea typeface="ＭＳ Ｐゴシック" panose="020B0600070205080204" pitchFamily="34" charset="-128"/>
              </a:rPr>
              <a:t>Conduct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ctr" eaLnBrk="1" hangingPunct="1">
              <a:buFontTx/>
              <a:buNone/>
            </a:pPr>
            <a:r>
              <a:rPr lang="en-US" sz="4000" u="sng" dirty="0" smtClean="0">
                <a:solidFill>
                  <a:srgbClr val="FF0000"/>
                </a:solidFill>
                <a:latin typeface="KG Primary Penmanship" panose="02000506000000020003" pitchFamily="2" charset="0"/>
                <a:ea typeface="ＭＳ Ｐゴシック" panose="020B0600070205080204" pitchFamily="34" charset="-128"/>
              </a:rPr>
              <a:t>“Fantastic 4” School Values</a:t>
            </a:r>
            <a:endParaRPr lang="en-US" sz="4000" u="sng" dirty="0">
              <a:solidFill>
                <a:srgbClr val="FF0000"/>
              </a:solidFill>
              <a:latin typeface="KG Primary Penmanship" panose="02000506000000020003" pitchFamily="2" charset="0"/>
              <a:ea typeface="ＭＳ Ｐゴシック" panose="020B0600070205080204" pitchFamily="34" charset="-128"/>
            </a:endParaRPr>
          </a:p>
          <a:p>
            <a:pPr algn="ctr" eaLnBrk="1" hangingPunct="1"/>
            <a:r>
              <a:rPr lang="en-US" sz="3200" dirty="0" smtClean="0">
                <a:solidFill>
                  <a:schemeClr val="tx1"/>
                </a:solidFill>
                <a:latin typeface="KG Primary Penmanship" panose="02000506000000020003" pitchFamily="2" charset="0"/>
                <a:ea typeface="ＭＳ Ｐゴシック" panose="020B0600070205080204" pitchFamily="34" charset="-128"/>
              </a:rPr>
              <a:t>Be safe.</a:t>
            </a:r>
            <a:endParaRPr lang="en-US" sz="3200" dirty="0">
              <a:solidFill>
                <a:schemeClr val="tx1"/>
              </a:solidFill>
              <a:latin typeface="KG Primary Penmanship" panose="02000506000000020003" pitchFamily="2" charset="0"/>
              <a:ea typeface="ＭＳ Ｐゴシック" panose="020B0600070205080204" pitchFamily="34" charset="-128"/>
            </a:endParaRPr>
          </a:p>
          <a:p>
            <a:pPr algn="ctr" eaLnBrk="1" hangingPunct="1"/>
            <a:r>
              <a:rPr lang="en-US" sz="3200" dirty="0">
                <a:solidFill>
                  <a:schemeClr val="tx1"/>
                </a:solidFill>
                <a:latin typeface="KG Primary Penmanship" panose="02000506000000020003" pitchFamily="2" charset="0"/>
                <a:ea typeface="ＭＳ Ｐゴシック" panose="020B0600070205080204" pitchFamily="34" charset="-128"/>
              </a:rPr>
              <a:t>Be </a:t>
            </a:r>
            <a:r>
              <a:rPr lang="en-US" sz="3200" dirty="0" smtClean="0">
                <a:solidFill>
                  <a:schemeClr val="tx1"/>
                </a:solidFill>
                <a:latin typeface="KG Primary Penmanship" panose="02000506000000020003" pitchFamily="2" charset="0"/>
                <a:ea typeface="ＭＳ Ｐゴシック" panose="020B0600070205080204" pitchFamily="34" charset="-128"/>
              </a:rPr>
              <a:t>respectful.</a:t>
            </a:r>
            <a:endParaRPr lang="en-US" sz="3200" dirty="0">
              <a:solidFill>
                <a:schemeClr val="tx1"/>
              </a:solidFill>
              <a:latin typeface="KG Primary Penmanship" panose="02000506000000020003" pitchFamily="2" charset="0"/>
              <a:ea typeface="ＭＳ Ｐゴシック" panose="020B0600070205080204" pitchFamily="34" charset="-128"/>
            </a:endParaRPr>
          </a:p>
          <a:p>
            <a:pPr algn="ctr" eaLnBrk="1" hangingPunct="1"/>
            <a:r>
              <a:rPr lang="en-US" sz="3200" dirty="0">
                <a:solidFill>
                  <a:schemeClr val="tx1"/>
                </a:solidFill>
                <a:latin typeface="KG Primary Penmanship" panose="02000506000000020003" pitchFamily="2" charset="0"/>
                <a:ea typeface="ＭＳ Ｐゴシック" panose="020B0600070205080204" pitchFamily="34" charset="-128"/>
              </a:rPr>
              <a:t>Be </a:t>
            </a:r>
            <a:r>
              <a:rPr lang="en-US" sz="3200" dirty="0" smtClean="0">
                <a:solidFill>
                  <a:schemeClr val="tx1"/>
                </a:solidFill>
                <a:latin typeface="KG Primary Penmanship" panose="02000506000000020003" pitchFamily="2" charset="0"/>
                <a:ea typeface="ＭＳ Ｐゴシック" panose="020B0600070205080204" pitchFamily="34" charset="-128"/>
              </a:rPr>
              <a:t>responsible.</a:t>
            </a:r>
            <a:endParaRPr lang="en-US" sz="3200" dirty="0">
              <a:solidFill>
                <a:schemeClr val="tx1"/>
              </a:solidFill>
              <a:latin typeface="KG Primary Penmanship" panose="02000506000000020003" pitchFamily="2" charset="0"/>
              <a:ea typeface="ＭＳ Ｐゴシック" panose="020B0600070205080204" pitchFamily="34" charset="-128"/>
            </a:endParaRPr>
          </a:p>
          <a:p>
            <a:pPr algn="ctr" eaLnBrk="1" hangingPunct="1"/>
            <a:r>
              <a:rPr lang="en-US" sz="3200" dirty="0">
                <a:solidFill>
                  <a:schemeClr val="tx1"/>
                </a:solidFill>
                <a:latin typeface="KG Primary Penmanship" panose="02000506000000020003" pitchFamily="2" charset="0"/>
                <a:ea typeface="ＭＳ Ｐゴシック" panose="020B0600070205080204" pitchFamily="34" charset="-128"/>
              </a:rPr>
              <a:t>Be committed to </a:t>
            </a:r>
            <a:r>
              <a:rPr lang="en-US" sz="3200" dirty="0" smtClean="0">
                <a:solidFill>
                  <a:schemeClr val="tx1"/>
                </a:solidFill>
                <a:latin typeface="KG Primary Penmanship" panose="02000506000000020003" pitchFamily="2" charset="0"/>
                <a:ea typeface="ＭＳ Ｐゴシック" panose="020B0600070205080204" pitchFamily="34" charset="-128"/>
              </a:rPr>
              <a:t>learning</a:t>
            </a:r>
            <a:endParaRPr lang="en-US" sz="3200" dirty="0">
              <a:solidFill>
                <a:schemeClr val="tx1"/>
              </a:solidFill>
              <a:latin typeface="KG Primary Penmanship" panose="02000506000000020003" pitchFamily="2" charset="0"/>
              <a:ea typeface="ＭＳ Ｐゴシック" panose="020B0600070205080204" pitchFamily="34" charset="-128"/>
            </a:endParaRPr>
          </a:p>
          <a:p>
            <a:pPr algn="ctr" eaLnBrk="1" hangingPunct="1">
              <a:buFontTx/>
              <a:buNone/>
            </a:pPr>
            <a:endParaRPr lang="en-US" dirty="0">
              <a:solidFill>
                <a:srgbClr val="339933"/>
              </a:solidFill>
              <a:ea typeface="ＭＳ Ｐゴシック" panose="020B0600070205080204" pitchFamily="34" charset="-128"/>
            </a:endParaRPr>
          </a:p>
          <a:p>
            <a:pPr lvl="1" eaLnBrk="1" hangingPunct="1">
              <a:buFontTx/>
              <a:buNone/>
            </a:pPr>
            <a:endParaRPr lang="en-US" sz="2400" dirty="0">
              <a:solidFill>
                <a:srgbClr val="339933"/>
              </a:solidFill>
              <a:ea typeface="ＭＳ Ｐゴシック" panose="020B0600070205080204" pitchFamily="34" charset="-128"/>
            </a:endParaRPr>
          </a:p>
        </p:txBody>
      </p:sp>
      <p:pic>
        <p:nvPicPr>
          <p:cNvPr id="4" name="Picture 8" descr="http://www.quia.com/files/quia/users/greendale/1stgrade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26539" y="631825"/>
            <a:ext cx="1101725" cy="993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80609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>
          <a:xfrm>
            <a:off x="2425700" y="323960"/>
            <a:ext cx="7056120" cy="1450757"/>
          </a:xfrm>
        </p:spPr>
        <p:txBody>
          <a:bodyPr/>
          <a:lstStyle/>
          <a:p>
            <a:pPr eaLnBrk="1" hangingPunct="1"/>
            <a:r>
              <a:rPr lang="en-US" sz="6000" dirty="0" smtClean="0">
                <a:latin typeface="KG True Colors" panose="02000506000000020003" pitchFamily="2" charset="0"/>
              </a:rPr>
              <a:t>Promotion Standards</a:t>
            </a:r>
            <a:endParaRPr lang="en-US" sz="6000" dirty="0">
              <a:latin typeface="KG True Colors" panose="02000506000000020003" pitchFamily="2" charset="0"/>
            </a:endParaRPr>
          </a:p>
        </p:txBody>
      </p:sp>
      <p:sp>
        <p:nvSpPr>
          <p:cNvPr id="27651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3484880" y="1845734"/>
            <a:ext cx="4937760" cy="4023360"/>
          </a:xfrm>
        </p:spPr>
        <p:txBody>
          <a:bodyPr>
            <a:normAutofit/>
          </a:bodyPr>
          <a:lstStyle/>
          <a:p>
            <a:pPr eaLnBrk="1" hangingPunct="1">
              <a:spcAft>
                <a:spcPts val="1200"/>
              </a:spcAft>
            </a:pPr>
            <a:r>
              <a:rPr lang="en-US" sz="3200" u="sng" cap="none" dirty="0">
                <a:solidFill>
                  <a:schemeClr val="tx1"/>
                </a:solidFill>
                <a:latin typeface="KG Primary Penmanship" panose="02000506000000020003" pitchFamily="2" charset="0"/>
              </a:rPr>
              <a:t>Overall Class Averages</a:t>
            </a:r>
            <a:r>
              <a:rPr lang="en-US" sz="3200" cap="none" dirty="0">
                <a:solidFill>
                  <a:schemeClr val="tx1"/>
                </a:solidFill>
                <a:latin typeface="KG Primary Penmanship" panose="02000506000000020003" pitchFamily="2" charset="0"/>
              </a:rPr>
              <a:t>: 70% or above in reading, language arts, and mathematics</a:t>
            </a:r>
          </a:p>
          <a:p>
            <a:pPr eaLnBrk="1" hangingPunct="1"/>
            <a:r>
              <a:rPr lang="en-US" sz="3200" u="sng" cap="none" dirty="0">
                <a:solidFill>
                  <a:schemeClr val="tx1"/>
                </a:solidFill>
                <a:latin typeface="KG Primary Penmanship" panose="02000506000000020003" pitchFamily="2" charset="0"/>
              </a:rPr>
              <a:t>High-Frequency Word Evaluation</a:t>
            </a:r>
            <a:r>
              <a:rPr lang="en-US" sz="3200" cap="none" dirty="0">
                <a:solidFill>
                  <a:schemeClr val="tx1"/>
                </a:solidFill>
                <a:latin typeface="KG Primary Penmanship" panose="02000506000000020003" pitchFamily="2" charset="0"/>
              </a:rPr>
              <a:t>: Passing score during November, February, April, or summer school administration</a:t>
            </a:r>
          </a:p>
        </p:txBody>
      </p:sp>
      <p:pic>
        <p:nvPicPr>
          <p:cNvPr id="27652" name="Picture 6" descr="http://www.quia.com/files/quia/users/greendale/1stgrade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86939" y="552450"/>
            <a:ext cx="1101725" cy="993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5798296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2209800" y="1019969"/>
            <a:ext cx="7772400" cy="609600"/>
          </a:xfrm>
        </p:spPr>
        <p:txBody>
          <a:bodyPr>
            <a:noAutofit/>
          </a:bodyPr>
          <a:lstStyle/>
          <a:p>
            <a:pPr eaLnBrk="1" hangingPunct="1"/>
            <a:r>
              <a:rPr lang="en-US" sz="6000" dirty="0">
                <a:latin typeface="KG True Colors" panose="02000506000000020003" pitchFamily="2" charset="0"/>
              </a:rPr>
              <a:t>Reading Assessments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idx="1"/>
          </p:nvPr>
        </p:nvSpPr>
        <p:spPr>
          <a:xfrm>
            <a:off x="2209800" y="2209800"/>
            <a:ext cx="7620000" cy="4572000"/>
          </a:xfrm>
        </p:spPr>
        <p:txBody>
          <a:bodyPr/>
          <a:lstStyle/>
          <a:p>
            <a:pPr eaLnBrk="1" hangingPunct="1">
              <a:buFont typeface="Wingdings" panose="05000000000000000000" pitchFamily="2" charset="2"/>
              <a:buChar char="§"/>
            </a:pPr>
            <a:r>
              <a:rPr lang="en-US" sz="3200" dirty="0">
                <a:latin typeface="KG Primary Penmanship" panose="02000506000000020003" pitchFamily="2" charset="0"/>
              </a:rPr>
              <a:t>Developmental Reading Assessment (DRA) assigns a reading level.  Average level for incoming 1</a:t>
            </a:r>
            <a:r>
              <a:rPr lang="en-US" sz="3200" baseline="30000" dirty="0">
                <a:latin typeface="KG Primary Penmanship" panose="02000506000000020003" pitchFamily="2" charset="0"/>
              </a:rPr>
              <a:t>st</a:t>
            </a:r>
            <a:r>
              <a:rPr lang="en-US" sz="3200" dirty="0">
                <a:latin typeface="KG Primary Penmanship" panose="02000506000000020003" pitchFamily="2" charset="0"/>
              </a:rPr>
              <a:t> graders is 4 &amp; average level for exiting 1</a:t>
            </a:r>
            <a:r>
              <a:rPr lang="en-US" sz="3200" baseline="30000" dirty="0">
                <a:latin typeface="KG Primary Penmanship" panose="02000506000000020003" pitchFamily="2" charset="0"/>
              </a:rPr>
              <a:t>st</a:t>
            </a:r>
            <a:r>
              <a:rPr lang="en-US" sz="3200" dirty="0">
                <a:latin typeface="KG Primary Penmanship" panose="02000506000000020003" pitchFamily="2" charset="0"/>
              </a:rPr>
              <a:t> graders is 18. </a:t>
            </a:r>
          </a:p>
          <a:p>
            <a:pPr eaLnBrk="1" hangingPunct="1">
              <a:buFont typeface="Wingdings" panose="05000000000000000000" pitchFamily="2" charset="2"/>
              <a:buChar char="§"/>
            </a:pPr>
            <a:r>
              <a:rPr lang="en-US" sz="3200" dirty="0">
                <a:latin typeface="KG Primary Penmanship" panose="02000506000000020003" pitchFamily="2" charset="0"/>
              </a:rPr>
              <a:t>High Frequency Word Evaluation assesses ability to read sight words within a time frame.</a:t>
            </a:r>
          </a:p>
          <a:p>
            <a:pPr eaLnBrk="1" hangingPunct="1">
              <a:buFont typeface="Wingdings" panose="05000000000000000000" pitchFamily="2" charset="2"/>
              <a:buChar char="§"/>
            </a:pPr>
            <a:r>
              <a:rPr lang="en-US" sz="3200" dirty="0" err="1">
                <a:latin typeface="KG Primary Penmanship" panose="02000506000000020003" pitchFamily="2" charset="0"/>
              </a:rPr>
              <a:t>iStation</a:t>
            </a:r>
            <a:r>
              <a:rPr lang="en-US" sz="3200" dirty="0">
                <a:latin typeface="KG Primary Penmanship" panose="02000506000000020003" pitchFamily="2" charset="0"/>
              </a:rPr>
              <a:t> assesses Phonemic Awareness, Letter Knowledge, Vocabulary, Alphabetic Decoding, Comprehension, and Spelling.</a:t>
            </a:r>
          </a:p>
          <a:p>
            <a:pPr eaLnBrk="1" hangingPunct="1"/>
            <a:endParaRPr lang="en-US" sz="2400" dirty="0">
              <a:latin typeface="Smiley Monster" panose="03000000000000000000" pitchFamily="66" charset="0"/>
            </a:endParaRPr>
          </a:p>
        </p:txBody>
      </p:sp>
      <p:pic>
        <p:nvPicPr>
          <p:cNvPr id="26628" name="Picture 6" descr="http://www.quia.com/files/quia/users/greendale/1stgrade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29800" y="523081"/>
            <a:ext cx="1101725" cy="993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9208923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5934075" y="117476"/>
            <a:ext cx="3895725" cy="6324600"/>
          </a:xfrm>
        </p:spPr>
        <p:txBody>
          <a:bodyPr rtlCol="0">
            <a:normAutofit fontScale="47500" lnSpcReduction="20000"/>
          </a:bodyPr>
          <a:lstStyle/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Wingdings 3" charset="2"/>
              <a:buChar char=""/>
              <a:defRPr/>
            </a:pPr>
            <a:endParaRPr lang="en-US" sz="2400" dirty="0">
              <a:solidFill>
                <a:schemeClr val="tx1">
                  <a:lumMod val="75000"/>
                  <a:lumOff val="25000"/>
                </a:schemeClr>
              </a:solidFill>
              <a:latin typeface="Smiley Monster" panose="03000000000000000000" pitchFamily="66" charset="0"/>
            </a:endParaRPr>
          </a:p>
          <a:p>
            <a:pPr eaLnBrk="1" fontAlgn="auto" hangingPunct="1">
              <a:lnSpc>
                <a:spcPct val="2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300" cap="none" dirty="0">
                <a:solidFill>
                  <a:schemeClr val="tx1">
                    <a:lumMod val="75000"/>
                    <a:lumOff val="25000"/>
                  </a:schemeClr>
                </a:solidFill>
                <a:latin typeface="KG Primary Penmanship" panose="02000506000000020003" pitchFamily="2" charset="0"/>
              </a:rPr>
              <a:t>	 </a:t>
            </a:r>
            <a:r>
              <a:rPr lang="en-US" sz="7000" cap="none" dirty="0">
                <a:solidFill>
                  <a:schemeClr val="tx1">
                    <a:lumMod val="75000"/>
                    <a:lumOff val="25000"/>
                  </a:schemeClr>
                </a:solidFill>
                <a:latin typeface="KG Primary Penmanship" panose="02000506000000020003" pitchFamily="2" charset="0"/>
              </a:rPr>
              <a:t>Reading		 	</a:t>
            </a:r>
            <a:r>
              <a:rPr lang="en-US" sz="7000" cap="none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KG Primary Penmanship" panose="02000506000000020003" pitchFamily="2" charset="0"/>
              </a:rPr>
              <a:t> Spelling</a:t>
            </a:r>
            <a:endParaRPr lang="en-US" sz="7000" cap="none" dirty="0">
              <a:solidFill>
                <a:schemeClr val="tx1">
                  <a:lumMod val="75000"/>
                  <a:lumOff val="25000"/>
                </a:schemeClr>
              </a:solidFill>
              <a:latin typeface="KG Primary Penmanship" panose="02000506000000020003" pitchFamily="2" charset="0"/>
            </a:endParaRPr>
          </a:p>
          <a:p>
            <a:pPr eaLnBrk="1" fontAlgn="auto" hangingPunct="1">
              <a:lnSpc>
                <a:spcPct val="2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7000" cap="none" dirty="0">
                <a:solidFill>
                  <a:schemeClr val="tx1">
                    <a:lumMod val="75000"/>
                    <a:lumOff val="25000"/>
                  </a:schemeClr>
                </a:solidFill>
                <a:latin typeface="KG Primary Penmanship" panose="02000506000000020003" pitchFamily="2" charset="0"/>
              </a:rPr>
              <a:t>	 Writing </a:t>
            </a:r>
          </a:p>
          <a:p>
            <a:pPr eaLnBrk="1" fontAlgn="auto" hangingPunct="1">
              <a:lnSpc>
                <a:spcPct val="2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7000" cap="none" dirty="0">
                <a:solidFill>
                  <a:schemeClr val="tx1">
                    <a:lumMod val="75000"/>
                    <a:lumOff val="25000"/>
                  </a:schemeClr>
                </a:solidFill>
                <a:latin typeface="KG Primary Penmanship" panose="02000506000000020003" pitchFamily="2" charset="0"/>
                <a:sym typeface="Wingdings 2" panose="05020102010507070707" pitchFamily="18" charset="2"/>
              </a:rPr>
              <a:t>	 S</a:t>
            </a:r>
            <a:r>
              <a:rPr lang="en-US" sz="7000" cap="none" dirty="0">
                <a:solidFill>
                  <a:schemeClr val="tx1">
                    <a:lumMod val="75000"/>
                    <a:lumOff val="25000"/>
                  </a:schemeClr>
                </a:solidFill>
                <a:latin typeface="KG Primary Penmanship" panose="02000506000000020003" pitchFamily="2" charset="0"/>
              </a:rPr>
              <a:t>ocial Studies</a:t>
            </a:r>
          </a:p>
          <a:p>
            <a:pPr eaLnBrk="1" fontAlgn="auto" hangingPunct="1">
              <a:lnSpc>
                <a:spcPct val="2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7000" cap="none" dirty="0">
                <a:solidFill>
                  <a:schemeClr val="tx1">
                    <a:lumMod val="75000"/>
                    <a:lumOff val="25000"/>
                  </a:schemeClr>
                </a:solidFill>
                <a:latin typeface="KG Primary Penmanship" panose="02000506000000020003" pitchFamily="2" charset="0"/>
              </a:rPr>
              <a:t>	 Math</a:t>
            </a:r>
          </a:p>
          <a:p>
            <a:pPr eaLnBrk="1" fontAlgn="auto" hangingPunct="1">
              <a:lnSpc>
                <a:spcPct val="2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7000" cap="none" dirty="0">
                <a:solidFill>
                  <a:schemeClr val="tx1">
                    <a:lumMod val="75000"/>
                    <a:lumOff val="25000"/>
                  </a:schemeClr>
                </a:solidFill>
                <a:latin typeface="KG Primary Penmanship" panose="02000506000000020003" pitchFamily="2" charset="0"/>
              </a:rPr>
              <a:t>	 Science</a:t>
            </a:r>
            <a:endParaRPr lang="en-US" sz="7000" dirty="0">
              <a:solidFill>
                <a:schemeClr val="tx1">
                  <a:lumMod val="75000"/>
                  <a:lumOff val="25000"/>
                </a:schemeClr>
              </a:solidFill>
              <a:latin typeface="Smiley Monster" panose="03000000000000000000" pitchFamily="66" charset="0"/>
            </a:endParaRPr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defRPr/>
            </a:pPr>
            <a:endParaRPr lang="en-US" sz="2400" dirty="0">
              <a:solidFill>
                <a:schemeClr val="tx1">
                  <a:lumMod val="75000"/>
                  <a:lumOff val="25000"/>
                </a:schemeClr>
              </a:solidFill>
              <a:latin typeface="Smiley Monster" panose="03000000000000000000" pitchFamily="66" charset="0"/>
            </a:endParaRPr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Wingdings 3" charset="2"/>
              <a:buChar char=""/>
              <a:defRPr/>
            </a:pPr>
            <a:endParaRPr lang="en-US" sz="2400" dirty="0">
              <a:solidFill>
                <a:schemeClr val="tx1">
                  <a:lumMod val="75000"/>
                  <a:lumOff val="25000"/>
                </a:schemeClr>
              </a:solidFill>
              <a:latin typeface="Smiley Monster" panose="03000000000000000000" pitchFamily="66" charset="0"/>
            </a:endParaRPr>
          </a:p>
        </p:txBody>
      </p:sp>
      <p:sp>
        <p:nvSpPr>
          <p:cNvPr id="23555" name="Rectangle 6"/>
          <p:cNvSpPr>
            <a:spLocks noChangeArrowheads="1"/>
          </p:cNvSpPr>
          <p:nvPr/>
        </p:nvSpPr>
        <p:spPr bwMode="auto">
          <a:xfrm>
            <a:off x="1265237" y="2590801"/>
            <a:ext cx="3819525" cy="101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b="1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6000" b="0" dirty="0">
                <a:latin typeface="KG True Colors" panose="02000506000000020003" pitchFamily="2" charset="0"/>
              </a:rPr>
              <a:t>Curriculum</a:t>
            </a:r>
          </a:p>
        </p:txBody>
      </p:sp>
      <p:grpSp>
        <p:nvGrpSpPr>
          <p:cNvPr id="23557" name="Group 2"/>
          <p:cNvGrpSpPr>
            <a:grpSpLocks/>
          </p:cNvGrpSpPr>
          <p:nvPr/>
        </p:nvGrpSpPr>
        <p:grpSpPr bwMode="auto">
          <a:xfrm>
            <a:off x="6181726" y="3606801"/>
            <a:ext cx="625475" cy="2678113"/>
            <a:chOff x="1513608" y="3478236"/>
            <a:chExt cx="625536" cy="2679437"/>
          </a:xfrm>
        </p:grpSpPr>
        <p:pic>
          <p:nvPicPr>
            <p:cNvPr id="23562" name="Picture 8" descr="https://encrypted-tbn2.gstatic.com/images?q=tbn:ANd9GcQKe52W5_LoE9CdGLbtpOBennCYi5Nmt1_znBf6FPWreQifn7_T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29544" y="3478236"/>
              <a:ext cx="609600" cy="609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3563" name="Picture 8" descr="https://encrypted-tbn2.gstatic.com/images?q=tbn:ANd9GcQKe52W5_LoE9CdGLbtpOBennCYi5Nmt1_znBf6FPWreQifn7_T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29544" y="4513154"/>
              <a:ext cx="609600" cy="609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3564" name="Picture 8" descr="https://encrypted-tbn2.gstatic.com/images?q=tbn:ANd9GcQKe52W5_LoE9CdGLbtpOBennCYi5Nmt1_znBf6FPWreQifn7_T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13608" y="5548073"/>
              <a:ext cx="609600" cy="609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23558" name="Group 3"/>
          <p:cNvGrpSpPr>
            <a:grpSpLocks/>
          </p:cNvGrpSpPr>
          <p:nvPr/>
        </p:nvGrpSpPr>
        <p:grpSpPr bwMode="auto">
          <a:xfrm>
            <a:off x="6197600" y="655639"/>
            <a:ext cx="609600" cy="2624137"/>
            <a:chOff x="5235047" y="3420020"/>
            <a:chExt cx="609600" cy="2624891"/>
          </a:xfrm>
        </p:grpSpPr>
        <p:pic>
          <p:nvPicPr>
            <p:cNvPr id="23559" name="Picture 8" descr="https://encrypted-tbn2.gstatic.com/images?q=tbn:ANd9GcQKe52W5_LoE9CdGLbtpOBennCYi5Nmt1_znBf6FPWreQifn7_T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35047" y="3420020"/>
              <a:ext cx="609600" cy="609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3560" name="Picture 8" descr="https://encrypted-tbn2.gstatic.com/images?q=tbn:ANd9GcQKe52W5_LoE9CdGLbtpOBennCYi5Nmt1_znBf6FPWreQifn7_T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35047" y="4355340"/>
              <a:ext cx="609600" cy="609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3561" name="Picture 8" descr="https://encrypted-tbn2.gstatic.com/images?q=tbn:ANd9GcQKe52W5_LoE9CdGLbtpOBennCYi5Nmt1_znBf6FPWreQifn7_T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35047" y="5435311"/>
              <a:ext cx="609600" cy="609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40010412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itle 1"/>
          <p:cNvSpPr>
            <a:spLocks noGrp="1"/>
          </p:cNvSpPr>
          <p:nvPr>
            <p:ph type="title"/>
          </p:nvPr>
        </p:nvSpPr>
        <p:spPr>
          <a:xfrm>
            <a:off x="2057401" y="927101"/>
            <a:ext cx="7772400" cy="709613"/>
          </a:xfrm>
        </p:spPr>
        <p:txBody>
          <a:bodyPr>
            <a:noAutofit/>
          </a:bodyPr>
          <a:lstStyle/>
          <a:p>
            <a:pPr algn="ctr" eaLnBrk="1" hangingPunct="1"/>
            <a:r>
              <a:rPr lang="en-US" sz="6000" dirty="0">
                <a:latin typeface="KG True Colors" panose="02000506000000020003" pitchFamily="2" charset="0"/>
              </a:rPr>
              <a:t>Reading</a:t>
            </a:r>
          </a:p>
        </p:txBody>
      </p:sp>
      <p:sp>
        <p:nvSpPr>
          <p:cNvPr id="25603" name="Text Placeholder 2"/>
          <p:cNvSpPr>
            <a:spLocks noGrp="1"/>
          </p:cNvSpPr>
          <p:nvPr>
            <p:ph type="body" idx="1"/>
          </p:nvPr>
        </p:nvSpPr>
        <p:spPr>
          <a:xfrm>
            <a:off x="2390776" y="2489201"/>
            <a:ext cx="3636963" cy="758825"/>
          </a:xfrm>
        </p:spPr>
        <p:txBody>
          <a:bodyPr/>
          <a:lstStyle/>
          <a:p>
            <a:pPr eaLnBrk="1" hangingPunct="1"/>
            <a:r>
              <a:rPr lang="en-US" sz="4000" b="1">
                <a:solidFill>
                  <a:schemeClr val="tx1"/>
                </a:solidFill>
                <a:latin typeface="KG True Colors" panose="02000506000000020003" pitchFamily="2" charset="0"/>
              </a:rPr>
              <a:t>Strategies</a:t>
            </a:r>
          </a:p>
        </p:txBody>
      </p:sp>
      <p:sp>
        <p:nvSpPr>
          <p:cNvPr id="25604" name="Content Placeholder 3"/>
          <p:cNvSpPr>
            <a:spLocks noGrp="1"/>
          </p:cNvSpPr>
          <p:nvPr>
            <p:ph sz="half" idx="2"/>
          </p:nvPr>
        </p:nvSpPr>
        <p:spPr>
          <a:xfrm>
            <a:off x="2390776" y="3254376"/>
            <a:ext cx="3636963" cy="2765425"/>
          </a:xfrm>
        </p:spPr>
        <p:txBody>
          <a:bodyPr/>
          <a:lstStyle/>
          <a:p>
            <a:pPr marL="0" indent="0" eaLnBrk="1" hangingPunct="1">
              <a:buNone/>
            </a:pPr>
            <a:r>
              <a:rPr lang="en-US" sz="2400" dirty="0">
                <a:solidFill>
                  <a:schemeClr val="tx1"/>
                </a:solidFill>
                <a:latin typeface="Annoying Kettle" panose="02000000000000000000" pitchFamily="2" charset="0"/>
              </a:rPr>
              <a:t>C</a:t>
            </a:r>
            <a:r>
              <a:rPr lang="en-US" sz="3200" dirty="0">
                <a:latin typeface="KG Primary Penmanship" panose="02000506000000020003" pitchFamily="2" charset="0"/>
              </a:rPr>
              <a:t>omprehension</a:t>
            </a:r>
          </a:p>
          <a:p>
            <a:pPr marL="0" indent="0" eaLnBrk="1" hangingPunct="1">
              <a:buNone/>
            </a:pPr>
            <a:r>
              <a:rPr lang="en-US" sz="2400" b="1" dirty="0">
                <a:solidFill>
                  <a:schemeClr val="tx1"/>
                </a:solidFill>
                <a:latin typeface="Annoying Kettle" panose="02000000000000000000" pitchFamily="2" charset="0"/>
              </a:rPr>
              <a:t>A</a:t>
            </a:r>
            <a:r>
              <a:rPr lang="en-US" sz="3200" dirty="0">
                <a:latin typeface="KG Primary Penmanship" panose="02000506000000020003" pitchFamily="2" charset="0"/>
              </a:rPr>
              <a:t>ccuracy</a:t>
            </a:r>
          </a:p>
          <a:p>
            <a:pPr marL="0" indent="0" eaLnBrk="1" hangingPunct="1">
              <a:buNone/>
            </a:pPr>
            <a:r>
              <a:rPr lang="en-US" sz="2400" b="1" dirty="0">
                <a:solidFill>
                  <a:schemeClr val="tx1"/>
                </a:solidFill>
                <a:latin typeface="Annoying Kettle" panose="02000000000000000000" pitchFamily="2" charset="0"/>
              </a:rPr>
              <a:t>F</a:t>
            </a:r>
            <a:r>
              <a:rPr lang="en-US" sz="3200" dirty="0">
                <a:latin typeface="KG Primary Penmanship" panose="02000506000000020003" pitchFamily="2" charset="0"/>
              </a:rPr>
              <a:t>luency</a:t>
            </a:r>
          </a:p>
          <a:p>
            <a:pPr marL="0" indent="0" eaLnBrk="1" hangingPunct="1">
              <a:buNone/>
            </a:pPr>
            <a:r>
              <a:rPr lang="en-US" sz="2400" b="1" dirty="0">
                <a:solidFill>
                  <a:schemeClr val="tx1"/>
                </a:solidFill>
                <a:latin typeface="Annoying Kettle" panose="02000000000000000000" pitchFamily="2" charset="0"/>
              </a:rPr>
              <a:t>E</a:t>
            </a:r>
            <a:r>
              <a:rPr lang="en-US" sz="3200" dirty="0">
                <a:latin typeface="KG Primary Penmanship" panose="02000506000000020003" pitchFamily="2" charset="0"/>
              </a:rPr>
              <a:t>xpand Vocabulary</a:t>
            </a:r>
          </a:p>
        </p:txBody>
      </p:sp>
      <p:sp>
        <p:nvSpPr>
          <p:cNvPr id="2560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64263" y="2489201"/>
            <a:ext cx="4178300" cy="758825"/>
          </a:xfrm>
        </p:spPr>
        <p:txBody>
          <a:bodyPr>
            <a:normAutofit fontScale="92500"/>
          </a:bodyPr>
          <a:lstStyle/>
          <a:p>
            <a:pPr eaLnBrk="1" hangingPunct="1"/>
            <a:r>
              <a:rPr lang="en-US" sz="4000" b="1" dirty="0" smtClean="0">
                <a:solidFill>
                  <a:schemeClr val="tx1"/>
                </a:solidFill>
                <a:latin typeface="KG True Colors" panose="02000506000000020003" pitchFamily="2" charset="0"/>
              </a:rPr>
              <a:t> </a:t>
            </a:r>
            <a:r>
              <a:rPr lang="en-US" sz="4000" b="1" dirty="0">
                <a:solidFill>
                  <a:schemeClr val="tx1"/>
                </a:solidFill>
                <a:latin typeface="KG True Colors" panose="02000506000000020003" pitchFamily="2" charset="0"/>
              </a:rPr>
              <a:t>Practice: Daily 5</a:t>
            </a:r>
          </a:p>
        </p:txBody>
      </p:sp>
      <p:sp>
        <p:nvSpPr>
          <p:cNvPr id="25606" name="Content Placeholder 5"/>
          <p:cNvSpPr>
            <a:spLocks noGrp="1"/>
          </p:cNvSpPr>
          <p:nvPr>
            <p:ph sz="quarter" idx="4"/>
          </p:nvPr>
        </p:nvSpPr>
        <p:spPr>
          <a:xfrm>
            <a:off x="6705601" y="3248026"/>
            <a:ext cx="3636963" cy="2771775"/>
          </a:xfrm>
        </p:spPr>
        <p:txBody>
          <a:bodyPr>
            <a:normAutofit lnSpcReduction="10000"/>
          </a:bodyPr>
          <a:lstStyle/>
          <a:p>
            <a:pPr eaLnBrk="1" hangingPunct="1">
              <a:buClrTx/>
              <a:buFont typeface="Wingdings" panose="05000000000000000000" pitchFamily="2" charset="2"/>
              <a:buChar char="I"/>
            </a:pPr>
            <a:r>
              <a:rPr lang="en-US" sz="3000">
                <a:solidFill>
                  <a:schemeClr val="tx1"/>
                </a:solidFill>
                <a:latin typeface="KG Primary Penmanship" panose="02000506000000020003" pitchFamily="2" charset="0"/>
              </a:rPr>
              <a:t>Read to Self</a:t>
            </a:r>
          </a:p>
          <a:p>
            <a:pPr eaLnBrk="1" hangingPunct="1">
              <a:buClrTx/>
              <a:buFont typeface="Wingdings" panose="05000000000000000000" pitchFamily="2" charset="2"/>
              <a:buChar char="I"/>
            </a:pPr>
            <a:r>
              <a:rPr lang="en-US" sz="3000">
                <a:solidFill>
                  <a:schemeClr val="tx1"/>
                </a:solidFill>
                <a:latin typeface="KG Primary Penmanship" panose="02000506000000020003" pitchFamily="2" charset="0"/>
              </a:rPr>
              <a:t>Read to Someone</a:t>
            </a:r>
          </a:p>
          <a:p>
            <a:pPr eaLnBrk="1" hangingPunct="1">
              <a:buClrTx/>
              <a:buFont typeface="Wingdings" panose="05000000000000000000" pitchFamily="2" charset="2"/>
              <a:buChar char="I"/>
            </a:pPr>
            <a:r>
              <a:rPr lang="en-US" sz="3000">
                <a:solidFill>
                  <a:schemeClr val="tx1"/>
                </a:solidFill>
                <a:latin typeface="KG Primary Penmanship" panose="02000506000000020003" pitchFamily="2" charset="0"/>
              </a:rPr>
              <a:t>Listen to Reading</a:t>
            </a:r>
          </a:p>
          <a:p>
            <a:pPr eaLnBrk="1" hangingPunct="1">
              <a:buClrTx/>
              <a:buFont typeface="Wingdings" panose="05000000000000000000" pitchFamily="2" charset="2"/>
              <a:buChar char="I"/>
            </a:pPr>
            <a:r>
              <a:rPr lang="en-US" sz="3000">
                <a:solidFill>
                  <a:schemeClr val="tx1"/>
                </a:solidFill>
                <a:latin typeface="KG Primary Penmanship" panose="02000506000000020003" pitchFamily="2" charset="0"/>
              </a:rPr>
              <a:t>Word Work</a:t>
            </a:r>
          </a:p>
          <a:p>
            <a:pPr eaLnBrk="1" hangingPunct="1">
              <a:buClrTx/>
              <a:buFont typeface="Wingdings" panose="05000000000000000000" pitchFamily="2" charset="2"/>
              <a:buChar char="I"/>
            </a:pPr>
            <a:r>
              <a:rPr lang="en-US" sz="3000">
                <a:solidFill>
                  <a:schemeClr val="tx1"/>
                </a:solidFill>
                <a:latin typeface="KG Primary Penmanship" panose="02000506000000020003" pitchFamily="2" charset="0"/>
              </a:rPr>
              <a:t>Work on Writing</a:t>
            </a:r>
          </a:p>
        </p:txBody>
      </p:sp>
    </p:spTree>
    <p:extLst>
      <p:ext uri="{BB962C8B-B14F-4D97-AF65-F5344CB8AC3E}">
        <p14:creationId xmlns:p14="http://schemas.microsoft.com/office/powerpoint/2010/main" val="3340892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Retrospect">
  <a:themeElements>
    <a:clrScheme name="Retrospect">
      <a:dk1>
        <a:srgbClr val="000000"/>
      </a:dk1>
      <a:lt1>
        <a:srgbClr val="FFFFFF"/>
      </a:lt1>
      <a:dk2>
        <a:srgbClr val="46464A"/>
      </a:dk2>
      <a:lt2>
        <a:srgbClr val="D1D9E1"/>
      </a:lt2>
      <a:accent1>
        <a:srgbClr val="6F6F74"/>
      </a:accent1>
      <a:accent2>
        <a:srgbClr val="A7B789"/>
      </a:accent2>
      <a:accent3>
        <a:srgbClr val="BEAE98"/>
      </a:accent3>
      <a:accent4>
        <a:srgbClr val="92A9B9"/>
      </a:accent4>
      <a:accent5>
        <a:srgbClr val="9C8265"/>
      </a:accent5>
      <a:accent6>
        <a:srgbClr val="8D6974"/>
      </a:accent6>
      <a:hlink>
        <a:srgbClr val="67AABF"/>
      </a:hlink>
      <a:folHlink>
        <a:srgbClr val="B1B5AB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BAB94BD4-5D6D-4148-AB57-A4CCF1FD4E0C}"/>
    </a:ext>
  </a:extLst>
</a:theme>
</file>

<file path=ppt/theme/theme10.xml><?xml version="1.0" encoding="utf-8"?>
<a:theme xmlns:a="http://schemas.openxmlformats.org/drawingml/2006/main" name="9_Retrospect">
  <a:themeElements>
    <a:clrScheme name="Retrospect">
      <a:dk1>
        <a:srgbClr val="000000"/>
      </a:dk1>
      <a:lt1>
        <a:srgbClr val="FFFFFF"/>
      </a:lt1>
      <a:dk2>
        <a:srgbClr val="46464A"/>
      </a:dk2>
      <a:lt2>
        <a:srgbClr val="D1D9E1"/>
      </a:lt2>
      <a:accent1>
        <a:srgbClr val="6F6F74"/>
      </a:accent1>
      <a:accent2>
        <a:srgbClr val="A7B789"/>
      </a:accent2>
      <a:accent3>
        <a:srgbClr val="BEAE98"/>
      </a:accent3>
      <a:accent4>
        <a:srgbClr val="92A9B9"/>
      </a:accent4>
      <a:accent5>
        <a:srgbClr val="9C8265"/>
      </a:accent5>
      <a:accent6>
        <a:srgbClr val="8D6974"/>
      </a:accent6>
      <a:hlink>
        <a:srgbClr val="67AABF"/>
      </a:hlink>
      <a:folHlink>
        <a:srgbClr val="B1B5AB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BAB94BD4-5D6D-4148-AB57-A4CCF1FD4E0C}"/>
    </a:ext>
  </a:extLst>
</a:theme>
</file>

<file path=ppt/theme/theme11.xml><?xml version="1.0" encoding="utf-8"?>
<a:theme xmlns:a="http://schemas.openxmlformats.org/drawingml/2006/main" name="10_Retrospect">
  <a:themeElements>
    <a:clrScheme name="Retrospect">
      <a:dk1>
        <a:srgbClr val="000000"/>
      </a:dk1>
      <a:lt1>
        <a:srgbClr val="FFFFFF"/>
      </a:lt1>
      <a:dk2>
        <a:srgbClr val="46464A"/>
      </a:dk2>
      <a:lt2>
        <a:srgbClr val="D1D9E1"/>
      </a:lt2>
      <a:accent1>
        <a:srgbClr val="6F6F74"/>
      </a:accent1>
      <a:accent2>
        <a:srgbClr val="A7B789"/>
      </a:accent2>
      <a:accent3>
        <a:srgbClr val="BEAE98"/>
      </a:accent3>
      <a:accent4>
        <a:srgbClr val="92A9B9"/>
      </a:accent4>
      <a:accent5>
        <a:srgbClr val="9C8265"/>
      </a:accent5>
      <a:accent6>
        <a:srgbClr val="8D6974"/>
      </a:accent6>
      <a:hlink>
        <a:srgbClr val="67AABF"/>
      </a:hlink>
      <a:folHlink>
        <a:srgbClr val="B1B5AB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BAB94BD4-5D6D-4148-AB57-A4CCF1FD4E0C}"/>
    </a:ext>
  </a:extLst>
</a:theme>
</file>

<file path=ppt/theme/theme12.xml><?xml version="1.0" encoding="utf-8"?>
<a:theme xmlns:a="http://schemas.openxmlformats.org/drawingml/2006/main" name="11_Retrospect">
  <a:themeElements>
    <a:clrScheme name="Retrospect">
      <a:dk1>
        <a:srgbClr val="000000"/>
      </a:dk1>
      <a:lt1>
        <a:srgbClr val="FFFFFF"/>
      </a:lt1>
      <a:dk2>
        <a:srgbClr val="46464A"/>
      </a:dk2>
      <a:lt2>
        <a:srgbClr val="D1D9E1"/>
      </a:lt2>
      <a:accent1>
        <a:srgbClr val="6F6F74"/>
      </a:accent1>
      <a:accent2>
        <a:srgbClr val="A7B789"/>
      </a:accent2>
      <a:accent3>
        <a:srgbClr val="BEAE98"/>
      </a:accent3>
      <a:accent4>
        <a:srgbClr val="92A9B9"/>
      </a:accent4>
      <a:accent5>
        <a:srgbClr val="9C8265"/>
      </a:accent5>
      <a:accent6>
        <a:srgbClr val="8D6974"/>
      </a:accent6>
      <a:hlink>
        <a:srgbClr val="67AABF"/>
      </a:hlink>
      <a:folHlink>
        <a:srgbClr val="B1B5AB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BAB94BD4-5D6D-4148-AB57-A4CCF1FD4E0C}"/>
    </a:ext>
  </a:extLst>
</a:theme>
</file>

<file path=ppt/theme/theme1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Retrospect">
  <a:themeElements>
    <a:clrScheme name="Retrospect">
      <a:dk1>
        <a:srgbClr val="000000"/>
      </a:dk1>
      <a:lt1>
        <a:srgbClr val="FFFFFF"/>
      </a:lt1>
      <a:dk2>
        <a:srgbClr val="46464A"/>
      </a:dk2>
      <a:lt2>
        <a:srgbClr val="D1D9E1"/>
      </a:lt2>
      <a:accent1>
        <a:srgbClr val="6F6F74"/>
      </a:accent1>
      <a:accent2>
        <a:srgbClr val="A7B789"/>
      </a:accent2>
      <a:accent3>
        <a:srgbClr val="BEAE98"/>
      </a:accent3>
      <a:accent4>
        <a:srgbClr val="92A9B9"/>
      </a:accent4>
      <a:accent5>
        <a:srgbClr val="9C8265"/>
      </a:accent5>
      <a:accent6>
        <a:srgbClr val="8D6974"/>
      </a:accent6>
      <a:hlink>
        <a:srgbClr val="67AABF"/>
      </a:hlink>
      <a:folHlink>
        <a:srgbClr val="B1B5AB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BAB94BD4-5D6D-4148-AB57-A4CCF1FD4E0C}"/>
    </a:ext>
  </a:extLst>
</a:theme>
</file>

<file path=ppt/theme/theme3.xml><?xml version="1.0" encoding="utf-8"?>
<a:theme xmlns:a="http://schemas.openxmlformats.org/drawingml/2006/main" name="2_Retrospect">
  <a:themeElements>
    <a:clrScheme name="Retrospect">
      <a:dk1>
        <a:srgbClr val="000000"/>
      </a:dk1>
      <a:lt1>
        <a:srgbClr val="FFFFFF"/>
      </a:lt1>
      <a:dk2>
        <a:srgbClr val="46464A"/>
      </a:dk2>
      <a:lt2>
        <a:srgbClr val="D1D9E1"/>
      </a:lt2>
      <a:accent1>
        <a:srgbClr val="6F6F74"/>
      </a:accent1>
      <a:accent2>
        <a:srgbClr val="A7B789"/>
      </a:accent2>
      <a:accent3>
        <a:srgbClr val="BEAE98"/>
      </a:accent3>
      <a:accent4>
        <a:srgbClr val="92A9B9"/>
      </a:accent4>
      <a:accent5>
        <a:srgbClr val="9C8265"/>
      </a:accent5>
      <a:accent6>
        <a:srgbClr val="8D6974"/>
      </a:accent6>
      <a:hlink>
        <a:srgbClr val="67AABF"/>
      </a:hlink>
      <a:folHlink>
        <a:srgbClr val="B1B5AB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BAB94BD4-5D6D-4148-AB57-A4CCF1FD4E0C}"/>
    </a:ext>
  </a:extLst>
</a:theme>
</file>

<file path=ppt/theme/theme4.xml><?xml version="1.0" encoding="utf-8"?>
<a:theme xmlns:a="http://schemas.openxmlformats.org/drawingml/2006/main" name="3_Retrospect">
  <a:themeElements>
    <a:clrScheme name="Retrospect">
      <a:dk1>
        <a:srgbClr val="000000"/>
      </a:dk1>
      <a:lt1>
        <a:srgbClr val="FFFFFF"/>
      </a:lt1>
      <a:dk2>
        <a:srgbClr val="46464A"/>
      </a:dk2>
      <a:lt2>
        <a:srgbClr val="D1D9E1"/>
      </a:lt2>
      <a:accent1>
        <a:srgbClr val="6F6F74"/>
      </a:accent1>
      <a:accent2>
        <a:srgbClr val="A7B789"/>
      </a:accent2>
      <a:accent3>
        <a:srgbClr val="BEAE98"/>
      </a:accent3>
      <a:accent4>
        <a:srgbClr val="92A9B9"/>
      </a:accent4>
      <a:accent5>
        <a:srgbClr val="9C8265"/>
      </a:accent5>
      <a:accent6>
        <a:srgbClr val="8D6974"/>
      </a:accent6>
      <a:hlink>
        <a:srgbClr val="67AABF"/>
      </a:hlink>
      <a:folHlink>
        <a:srgbClr val="B1B5AB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BAB94BD4-5D6D-4148-AB57-A4CCF1FD4E0C}"/>
    </a:ext>
  </a:extLst>
</a:theme>
</file>

<file path=ppt/theme/theme5.xml><?xml version="1.0" encoding="utf-8"?>
<a:theme xmlns:a="http://schemas.openxmlformats.org/drawingml/2006/main" name="4_Retrospect">
  <a:themeElements>
    <a:clrScheme name="Retrospect">
      <a:dk1>
        <a:srgbClr val="000000"/>
      </a:dk1>
      <a:lt1>
        <a:srgbClr val="FFFFFF"/>
      </a:lt1>
      <a:dk2>
        <a:srgbClr val="46464A"/>
      </a:dk2>
      <a:lt2>
        <a:srgbClr val="D1D9E1"/>
      </a:lt2>
      <a:accent1>
        <a:srgbClr val="6F6F74"/>
      </a:accent1>
      <a:accent2>
        <a:srgbClr val="A7B789"/>
      </a:accent2>
      <a:accent3>
        <a:srgbClr val="BEAE98"/>
      </a:accent3>
      <a:accent4>
        <a:srgbClr val="92A9B9"/>
      </a:accent4>
      <a:accent5>
        <a:srgbClr val="9C8265"/>
      </a:accent5>
      <a:accent6>
        <a:srgbClr val="8D6974"/>
      </a:accent6>
      <a:hlink>
        <a:srgbClr val="67AABF"/>
      </a:hlink>
      <a:folHlink>
        <a:srgbClr val="B1B5AB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BAB94BD4-5D6D-4148-AB57-A4CCF1FD4E0C}"/>
    </a:ext>
  </a:extLst>
</a:theme>
</file>

<file path=ppt/theme/theme6.xml><?xml version="1.0" encoding="utf-8"?>
<a:theme xmlns:a="http://schemas.openxmlformats.org/drawingml/2006/main" name="5_Retrospect">
  <a:themeElements>
    <a:clrScheme name="Retrospect">
      <a:dk1>
        <a:srgbClr val="000000"/>
      </a:dk1>
      <a:lt1>
        <a:srgbClr val="FFFFFF"/>
      </a:lt1>
      <a:dk2>
        <a:srgbClr val="46464A"/>
      </a:dk2>
      <a:lt2>
        <a:srgbClr val="D1D9E1"/>
      </a:lt2>
      <a:accent1>
        <a:srgbClr val="6F6F74"/>
      </a:accent1>
      <a:accent2>
        <a:srgbClr val="A7B789"/>
      </a:accent2>
      <a:accent3>
        <a:srgbClr val="BEAE98"/>
      </a:accent3>
      <a:accent4>
        <a:srgbClr val="92A9B9"/>
      </a:accent4>
      <a:accent5>
        <a:srgbClr val="9C8265"/>
      </a:accent5>
      <a:accent6>
        <a:srgbClr val="8D6974"/>
      </a:accent6>
      <a:hlink>
        <a:srgbClr val="67AABF"/>
      </a:hlink>
      <a:folHlink>
        <a:srgbClr val="B1B5AB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BAB94BD4-5D6D-4148-AB57-A4CCF1FD4E0C}"/>
    </a:ext>
  </a:extLst>
</a:theme>
</file>

<file path=ppt/theme/theme7.xml><?xml version="1.0" encoding="utf-8"?>
<a:theme xmlns:a="http://schemas.openxmlformats.org/drawingml/2006/main" name="6_Retrospect">
  <a:themeElements>
    <a:clrScheme name="Retrospect">
      <a:dk1>
        <a:srgbClr val="000000"/>
      </a:dk1>
      <a:lt1>
        <a:srgbClr val="FFFFFF"/>
      </a:lt1>
      <a:dk2>
        <a:srgbClr val="46464A"/>
      </a:dk2>
      <a:lt2>
        <a:srgbClr val="D1D9E1"/>
      </a:lt2>
      <a:accent1>
        <a:srgbClr val="6F6F74"/>
      </a:accent1>
      <a:accent2>
        <a:srgbClr val="A7B789"/>
      </a:accent2>
      <a:accent3>
        <a:srgbClr val="BEAE98"/>
      </a:accent3>
      <a:accent4>
        <a:srgbClr val="92A9B9"/>
      </a:accent4>
      <a:accent5>
        <a:srgbClr val="9C8265"/>
      </a:accent5>
      <a:accent6>
        <a:srgbClr val="8D6974"/>
      </a:accent6>
      <a:hlink>
        <a:srgbClr val="67AABF"/>
      </a:hlink>
      <a:folHlink>
        <a:srgbClr val="B1B5AB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BAB94BD4-5D6D-4148-AB57-A4CCF1FD4E0C}"/>
    </a:ext>
  </a:extLst>
</a:theme>
</file>

<file path=ppt/theme/theme8.xml><?xml version="1.0" encoding="utf-8"?>
<a:theme xmlns:a="http://schemas.openxmlformats.org/drawingml/2006/main" name="7_Retrospect">
  <a:themeElements>
    <a:clrScheme name="Retrospect">
      <a:dk1>
        <a:srgbClr val="000000"/>
      </a:dk1>
      <a:lt1>
        <a:srgbClr val="FFFFFF"/>
      </a:lt1>
      <a:dk2>
        <a:srgbClr val="46464A"/>
      </a:dk2>
      <a:lt2>
        <a:srgbClr val="D1D9E1"/>
      </a:lt2>
      <a:accent1>
        <a:srgbClr val="6F6F74"/>
      </a:accent1>
      <a:accent2>
        <a:srgbClr val="A7B789"/>
      </a:accent2>
      <a:accent3>
        <a:srgbClr val="BEAE98"/>
      </a:accent3>
      <a:accent4>
        <a:srgbClr val="92A9B9"/>
      </a:accent4>
      <a:accent5>
        <a:srgbClr val="9C8265"/>
      </a:accent5>
      <a:accent6>
        <a:srgbClr val="8D6974"/>
      </a:accent6>
      <a:hlink>
        <a:srgbClr val="67AABF"/>
      </a:hlink>
      <a:folHlink>
        <a:srgbClr val="B1B5AB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BAB94BD4-5D6D-4148-AB57-A4CCF1FD4E0C}"/>
    </a:ext>
  </a:extLst>
</a:theme>
</file>

<file path=ppt/theme/theme9.xml><?xml version="1.0" encoding="utf-8"?>
<a:theme xmlns:a="http://schemas.openxmlformats.org/drawingml/2006/main" name="8_Retrospect">
  <a:themeElements>
    <a:clrScheme name="Retrospect">
      <a:dk1>
        <a:srgbClr val="000000"/>
      </a:dk1>
      <a:lt1>
        <a:srgbClr val="FFFFFF"/>
      </a:lt1>
      <a:dk2>
        <a:srgbClr val="46464A"/>
      </a:dk2>
      <a:lt2>
        <a:srgbClr val="D1D9E1"/>
      </a:lt2>
      <a:accent1>
        <a:srgbClr val="6F6F74"/>
      </a:accent1>
      <a:accent2>
        <a:srgbClr val="A7B789"/>
      </a:accent2>
      <a:accent3>
        <a:srgbClr val="BEAE98"/>
      </a:accent3>
      <a:accent4>
        <a:srgbClr val="92A9B9"/>
      </a:accent4>
      <a:accent5>
        <a:srgbClr val="9C8265"/>
      </a:accent5>
      <a:accent6>
        <a:srgbClr val="8D6974"/>
      </a:accent6>
      <a:hlink>
        <a:srgbClr val="67AABF"/>
      </a:hlink>
      <a:folHlink>
        <a:srgbClr val="B1B5AB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BAB94BD4-5D6D-4148-AB57-A4CCF1FD4E0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443</TotalTime>
  <Words>920</Words>
  <Application>Microsoft Office PowerPoint</Application>
  <PresentationFormat>Widescreen</PresentationFormat>
  <Paragraphs>150</Paragraphs>
  <Slides>30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17</vt:i4>
      </vt:variant>
      <vt:variant>
        <vt:lpstr>Theme</vt:lpstr>
      </vt:variant>
      <vt:variant>
        <vt:i4>12</vt:i4>
      </vt:variant>
      <vt:variant>
        <vt:lpstr>Slide Titles</vt:lpstr>
      </vt:variant>
      <vt:variant>
        <vt:i4>30</vt:i4>
      </vt:variant>
    </vt:vector>
  </HeadingPairs>
  <TitlesOfParts>
    <vt:vector size="59" baseType="lpstr">
      <vt:lpstr>ＭＳ Ｐゴシック</vt:lpstr>
      <vt:lpstr>Andalus</vt:lpstr>
      <vt:lpstr>Annoying Kettle</vt:lpstr>
      <vt:lpstr>Arial</vt:lpstr>
      <vt:lpstr>Calibri</vt:lpstr>
      <vt:lpstr>Calibri Light</vt:lpstr>
      <vt:lpstr>Comic Sans MS</vt:lpstr>
      <vt:lpstr>HelloIHeartYou</vt:lpstr>
      <vt:lpstr>KG Miss Kindergarten</vt:lpstr>
      <vt:lpstr>KG Part of Me</vt:lpstr>
      <vt:lpstr>KG Primary Penmanship</vt:lpstr>
      <vt:lpstr>KG True Colors</vt:lpstr>
      <vt:lpstr>Smiley Monster</vt:lpstr>
      <vt:lpstr>Times New Roman</vt:lpstr>
      <vt:lpstr>Wingdings</vt:lpstr>
      <vt:lpstr>Wingdings 2</vt:lpstr>
      <vt:lpstr>Wingdings 3</vt:lpstr>
      <vt:lpstr>Retrospect</vt:lpstr>
      <vt:lpstr>1_Retrospect</vt:lpstr>
      <vt:lpstr>2_Retrospect</vt:lpstr>
      <vt:lpstr>3_Retrospect</vt:lpstr>
      <vt:lpstr>4_Retrospect</vt:lpstr>
      <vt:lpstr>5_Retrospect</vt:lpstr>
      <vt:lpstr>6_Retrospect</vt:lpstr>
      <vt:lpstr>7_Retrospect</vt:lpstr>
      <vt:lpstr>8_Retrospect</vt:lpstr>
      <vt:lpstr>9_Retrospect</vt:lpstr>
      <vt:lpstr>10_Retrospect</vt:lpstr>
      <vt:lpstr>11_Retrospect</vt:lpstr>
      <vt:lpstr>Welcome to Back to School Night!</vt:lpstr>
      <vt:lpstr>  Classroom Information</vt:lpstr>
      <vt:lpstr>Communication</vt:lpstr>
      <vt:lpstr>Homework and Grades</vt:lpstr>
      <vt:lpstr>Conduct</vt:lpstr>
      <vt:lpstr>Promotion Standards</vt:lpstr>
      <vt:lpstr>Reading Assessments</vt:lpstr>
      <vt:lpstr>PowerPoint Presentation</vt:lpstr>
      <vt:lpstr>Reading</vt:lpstr>
      <vt:lpstr>PowerPoint Presentation</vt:lpstr>
      <vt:lpstr>Decoding Strategies</vt:lpstr>
      <vt:lpstr>PowerPoint Presentation</vt:lpstr>
      <vt:lpstr>Chunk the Word</vt:lpstr>
      <vt:lpstr>Sounding/Stretching  Out the Word</vt:lpstr>
      <vt:lpstr>Comprehension</vt:lpstr>
      <vt:lpstr>5-Finger Retell</vt:lpstr>
      <vt:lpstr>PowerPoint Presentation</vt:lpstr>
      <vt:lpstr> Check for Understanding Fiction  </vt:lpstr>
      <vt:lpstr>Check for Understanding Nonfiction</vt:lpstr>
      <vt:lpstr>Words Their Way Differentiated Spelling</vt:lpstr>
      <vt:lpstr>Words Their Way  Spelling Inventory</vt:lpstr>
      <vt:lpstr>PowerPoint Presentation</vt:lpstr>
      <vt:lpstr>Every Day Math Sample Lesson</vt:lpstr>
      <vt:lpstr>Math Units – 1st semester</vt:lpstr>
      <vt:lpstr>Math Units- 2nd semester</vt:lpstr>
      <vt:lpstr>Global Learning</vt:lpstr>
      <vt:lpstr>Science Scope &amp; Sequence</vt:lpstr>
      <vt:lpstr>Social Studies Scope &amp; Sequence</vt:lpstr>
      <vt:lpstr>Volunteering</vt:lpstr>
      <vt:lpstr>This document will be sent to you via email and posted on our classroom website.  Thanks so much for coming!  Have a great night!! </vt:lpstr>
    </vt:vector>
  </TitlesOfParts>
  <Company>HISD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Gornall, Jennifer B</dc:creator>
  <cp:lastModifiedBy>Cotton, Whitney G</cp:lastModifiedBy>
  <cp:revision>40</cp:revision>
  <dcterms:created xsi:type="dcterms:W3CDTF">2015-08-31T17:28:53Z</dcterms:created>
  <dcterms:modified xsi:type="dcterms:W3CDTF">2016-09-08T00:09:16Z</dcterms:modified>
</cp:coreProperties>
</file>